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0" r:id="rId1"/>
  </p:sldMasterIdLst>
  <p:notesMasterIdLst>
    <p:notesMasterId r:id="rId23"/>
  </p:notesMasterIdLst>
  <p:handoutMasterIdLst>
    <p:handoutMasterId r:id="rId24"/>
  </p:handoutMasterIdLst>
  <p:sldIdLst>
    <p:sldId id="256" r:id="rId2"/>
    <p:sldId id="360" r:id="rId3"/>
    <p:sldId id="348" r:id="rId4"/>
    <p:sldId id="318" r:id="rId5"/>
    <p:sldId id="357" r:id="rId6"/>
    <p:sldId id="361" r:id="rId7"/>
    <p:sldId id="362" r:id="rId8"/>
    <p:sldId id="363" r:id="rId9"/>
    <p:sldId id="285" r:id="rId10"/>
    <p:sldId id="313" r:id="rId11"/>
    <p:sldId id="315" r:id="rId12"/>
    <p:sldId id="319" r:id="rId13"/>
    <p:sldId id="316" r:id="rId14"/>
    <p:sldId id="317" r:id="rId15"/>
    <p:sldId id="320" r:id="rId16"/>
    <p:sldId id="305" r:id="rId17"/>
    <p:sldId id="358" r:id="rId18"/>
    <p:sldId id="359" r:id="rId19"/>
    <p:sldId id="259" r:id="rId20"/>
    <p:sldId id="364" r:id="rId21"/>
    <p:sldId id="321" r:id="rId22"/>
  </p:sldIdLst>
  <p:sldSz cx="12801600" cy="9601200" type="A3"/>
  <p:notesSz cx="9926638" cy="1435576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C7462"/>
    <a:srgbClr val="FF5050"/>
    <a:srgbClr val="FFFFCC"/>
    <a:srgbClr val="660033"/>
    <a:srgbClr val="000066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4660" autoAdjust="0"/>
  </p:normalViewPr>
  <p:slideViewPr>
    <p:cSldViewPr>
      <p:cViewPr varScale="1">
        <p:scale>
          <a:sx n="84" d="100"/>
          <a:sy n="84" d="100"/>
        </p:scale>
        <p:origin x="1986" y="90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4" y="18"/>
            <a:ext cx="4302126" cy="67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382" tIns="66692" rIns="133382" bIns="66692" numCol="1" anchor="t" anchorCtr="0" compatLnSpc="1">
            <a:prstTxWarp prst="textNoShape">
              <a:avLst/>
            </a:prstTxWarp>
          </a:bodyPr>
          <a:lstStyle>
            <a:lvl1pPr defTabSz="1333187">
              <a:defRPr sz="16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519" y="18"/>
            <a:ext cx="4302126" cy="67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382" tIns="66692" rIns="133382" bIns="66692" numCol="1" anchor="t" anchorCtr="0" compatLnSpc="1">
            <a:prstTxWarp prst="textNoShape">
              <a:avLst/>
            </a:prstTxWarp>
          </a:bodyPr>
          <a:lstStyle>
            <a:lvl1pPr algn="r" defTabSz="1333187">
              <a:defRPr sz="16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1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4" y="13649341"/>
            <a:ext cx="4302126" cy="67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382" tIns="66692" rIns="133382" bIns="66692" numCol="1" anchor="b" anchorCtr="0" compatLnSpc="1">
            <a:prstTxWarp prst="textNoShape">
              <a:avLst/>
            </a:prstTxWarp>
          </a:bodyPr>
          <a:lstStyle>
            <a:lvl1pPr defTabSz="1333187">
              <a:defRPr sz="16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1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519" y="13649341"/>
            <a:ext cx="4302126" cy="67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382" tIns="66692" rIns="133382" bIns="66692" numCol="1" anchor="b" anchorCtr="0" compatLnSpc="1">
            <a:prstTxWarp prst="textNoShape">
              <a:avLst/>
            </a:prstTxWarp>
          </a:bodyPr>
          <a:lstStyle>
            <a:lvl1pPr algn="r" defTabSz="1333187">
              <a:defRPr sz="1600"/>
            </a:lvl1pPr>
          </a:lstStyle>
          <a:p>
            <a:pPr>
              <a:defRPr/>
            </a:pPr>
            <a:fld id="{A2B7CACE-01B0-435F-B20D-EBF8D43E929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4469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5" y="11"/>
            <a:ext cx="4303712" cy="71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7543" tIns="68768" rIns="137543" bIns="68768" numCol="1" anchor="t" anchorCtr="0" compatLnSpc="1">
            <a:prstTxWarp prst="textNoShape">
              <a:avLst/>
            </a:prstTxWarp>
          </a:bodyPr>
          <a:lstStyle>
            <a:lvl1pPr defTabSz="1374695">
              <a:defRPr sz="16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938" y="11"/>
            <a:ext cx="4302126" cy="71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7543" tIns="68768" rIns="137543" bIns="68768" numCol="1" anchor="t" anchorCtr="0" compatLnSpc="1">
            <a:prstTxWarp prst="textNoShape">
              <a:avLst/>
            </a:prstTxWarp>
          </a:bodyPr>
          <a:lstStyle>
            <a:lvl1pPr algn="r" defTabSz="1374695">
              <a:defRPr sz="16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77950" y="1079500"/>
            <a:ext cx="7170738" cy="5378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204" y="6816743"/>
            <a:ext cx="7942262" cy="645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7543" tIns="68768" rIns="137543" bIns="68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5" y="13635058"/>
            <a:ext cx="4303712" cy="71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7543" tIns="68768" rIns="137543" bIns="68768" numCol="1" anchor="b" anchorCtr="0" compatLnSpc="1">
            <a:prstTxWarp prst="textNoShape">
              <a:avLst/>
            </a:prstTxWarp>
          </a:bodyPr>
          <a:lstStyle>
            <a:lvl1pPr defTabSz="1374695">
              <a:defRPr sz="16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938" y="13635058"/>
            <a:ext cx="4302126" cy="71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7543" tIns="68768" rIns="137543" bIns="68768" numCol="1" anchor="b" anchorCtr="0" compatLnSpc="1">
            <a:prstTxWarp prst="textNoShape">
              <a:avLst/>
            </a:prstTxWarp>
          </a:bodyPr>
          <a:lstStyle>
            <a:lvl1pPr algn="r" defTabSz="1374695">
              <a:defRPr sz="1600">
                <a:latin typeface="Arial" charset="0"/>
              </a:defRPr>
            </a:lvl1pPr>
          </a:lstStyle>
          <a:p>
            <a:pPr>
              <a:defRPr/>
            </a:pPr>
            <a:fld id="{4455061D-33D0-4BE8-BC0F-FAAF24AA068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90949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1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10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2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952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3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62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4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587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5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242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6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19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7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69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8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49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9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45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10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74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11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49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12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020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13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33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14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297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15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477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16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761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17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708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18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52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19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501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20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496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73493"/>
            <a:fld id="{4DF459AA-01E5-4DF8-BB52-96130A885C48}" type="slidenum">
              <a:rPr lang="es-ES" smtClean="0"/>
              <a:pPr defTabSz="1373493"/>
              <a:t>21</a:t>
            </a:fld>
            <a:endParaRPr lang="es-E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03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" y="0"/>
            <a:ext cx="1053465" cy="96012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2614" y="1774479"/>
            <a:ext cx="10130373" cy="7186642"/>
          </a:xfrm>
        </p:spPr>
        <p:txBody>
          <a:bodyPr/>
          <a:lstStyle>
            <a:lvl1pPr>
              <a:defRPr sz="16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2612" y="282383"/>
            <a:ext cx="8665416" cy="1329397"/>
          </a:xfrm>
        </p:spPr>
        <p:txBody>
          <a:bodyPr>
            <a:normAutofit/>
          </a:bodyPr>
          <a:lstStyle>
            <a:lvl1pPr marL="0" indent="0" algn="r">
              <a:buNone/>
              <a:defRPr sz="3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10658" y="330982"/>
            <a:ext cx="1099421" cy="511175"/>
          </a:xfrm>
        </p:spPr>
        <p:txBody>
          <a:bodyPr/>
          <a:lstStyle>
            <a:lvl1pPr>
              <a:defRPr sz="2000"/>
            </a:lvl1pPr>
          </a:lstStyle>
          <a:p>
            <a:pPr>
              <a:defRPr/>
            </a:pPr>
            <a:fld id="{82832857-2694-4528-8127-6B0CC39DDDB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grpSp>
        <p:nvGrpSpPr>
          <p:cNvPr id="7" name="Group 6"/>
          <p:cNvGrpSpPr/>
          <p:nvPr/>
        </p:nvGrpSpPr>
        <p:grpSpPr>
          <a:xfrm>
            <a:off x="10454640" y="293370"/>
            <a:ext cx="920116" cy="60452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880" y="7360920"/>
            <a:ext cx="10134600" cy="1600200"/>
          </a:xfrm>
        </p:spPr>
        <p:txBody>
          <a:bodyPr>
            <a:noAutofit/>
          </a:bodyPr>
          <a:lstStyle>
            <a:lvl1pPr algn="l">
              <a:defRPr sz="101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880" y="1173480"/>
            <a:ext cx="10454640" cy="6187440"/>
          </a:xfrm>
        </p:spPr>
        <p:txBody>
          <a:bodyPr>
            <a:normAutofit/>
          </a:bodyPr>
          <a:lstStyle>
            <a:lvl1pPr>
              <a:defRPr sz="3900"/>
            </a:lvl1pPr>
            <a:lvl2pPr>
              <a:defRPr sz="2500">
                <a:solidFill>
                  <a:schemeClr val="tx1"/>
                </a:solidFill>
              </a:defRPr>
            </a:lvl2pPr>
            <a:lvl3pPr>
              <a:defRPr sz="2500">
                <a:solidFill>
                  <a:schemeClr val="tx1"/>
                </a:solidFill>
              </a:defRPr>
            </a:lvl3pPr>
            <a:lvl4pPr>
              <a:defRPr sz="2500">
                <a:solidFill>
                  <a:schemeClr val="tx1"/>
                </a:solidFill>
              </a:defRPr>
            </a:lvl4pPr>
            <a:lvl5pPr>
              <a:defRPr sz="2500">
                <a:solidFill>
                  <a:schemeClr val="tx1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54ADFA-5CDD-42FA-AF2B-EB86ABB7011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6880" y="6277712"/>
            <a:ext cx="10134601" cy="1066800"/>
          </a:xfrm>
        </p:spPr>
        <p:txBody>
          <a:bodyPr bIns="0" anchor="b"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706880" y="7360920"/>
            <a:ext cx="10134600" cy="1600200"/>
          </a:xfrm>
        </p:spPr>
        <p:txBody>
          <a:bodyPr>
            <a:noAutofit/>
          </a:bodyPr>
          <a:lstStyle>
            <a:lvl1pPr algn="l">
              <a:defRPr sz="101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A47C82F-B84F-4D8B-BC79-8E502BE5CC2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C329E0-B348-4872-AB38-EC3131710B4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702613" y="1177747"/>
            <a:ext cx="5223053" cy="614476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7143293" y="1177747"/>
            <a:ext cx="5223053" cy="614476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6880" y="1177747"/>
            <a:ext cx="5227320" cy="746760"/>
          </a:xfrm>
        </p:spPr>
        <p:txBody>
          <a:bodyPr anchor="t">
            <a:normAutofit/>
          </a:bodyPr>
          <a:lstStyle>
            <a:lvl1pPr marL="0" indent="0">
              <a:buNone/>
              <a:defRPr sz="25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47561" y="1177747"/>
            <a:ext cx="5229374" cy="746760"/>
          </a:xfrm>
        </p:spPr>
        <p:txBody>
          <a:bodyPr anchor="t">
            <a:normAutofit/>
          </a:bodyPr>
          <a:lstStyle>
            <a:lvl1pPr marL="0" indent="0">
              <a:buNone/>
              <a:defRPr sz="25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7F5FD-5211-4459-A11D-9409AA0B9379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702613" y="1933042"/>
            <a:ext cx="5223053" cy="537667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7143293" y="1933040"/>
            <a:ext cx="5223053" cy="537667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4C5187-BEBF-46CD-B627-D8E81B0EA88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0D9192-299F-4F9F-A0D5-E044D7FE900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1" y="553402"/>
            <a:ext cx="4211638" cy="1626870"/>
          </a:xfrm>
        </p:spPr>
        <p:txBody>
          <a:bodyPr anchor="b"/>
          <a:lstStyle>
            <a:lvl1pPr algn="l">
              <a:defRPr sz="28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01001" y="2180273"/>
            <a:ext cx="4211638" cy="6140768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1280160" y="533400"/>
            <a:ext cx="6720840" cy="832104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0C95B4C-2DF3-4404-83B4-81689DE56DB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880" y="6474656"/>
            <a:ext cx="7680960" cy="566224"/>
          </a:xfrm>
        </p:spPr>
        <p:txBody>
          <a:bodyPr bIns="0" anchor="b"/>
          <a:lstStyle>
            <a:lvl1pPr algn="l">
              <a:defRPr sz="28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53565" y="533400"/>
            <a:ext cx="8214360" cy="5714047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06880" y="7040880"/>
            <a:ext cx="5654040" cy="192024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2A3AB-C35E-49F7-9FB7-D5D7AD574C3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E985F6-B315-492F-8AB8-379C8187F20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8F0682-45F4-4B74-89FE-F9906C551A2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320040" cy="96012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320040" cy="96012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06880" y="7360920"/>
            <a:ext cx="10134600" cy="1600200"/>
          </a:xfrm>
          <a:prstGeom prst="rect">
            <a:avLst/>
          </a:prstGeom>
        </p:spPr>
        <p:txBody>
          <a:bodyPr vert="horz" lIns="128016" tIns="64008" rIns="128016" bIns="64008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6880" y="1173480"/>
            <a:ext cx="10454640" cy="6187440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3552" y="9174480"/>
            <a:ext cx="10027920" cy="320040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161520" y="8036561"/>
            <a:ext cx="53340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F6BAC9D-B38D-4D02-AA20-DF7D55CE8749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11834814" y="8001000"/>
            <a:ext cx="340042" cy="60452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678154" y="6749562"/>
            <a:ext cx="3676357" cy="320040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1280160" rtl="0" eaLnBrk="1" latinLnBrk="0" hangingPunct="1">
        <a:spcBef>
          <a:spcPct val="0"/>
        </a:spcBef>
        <a:buNone/>
        <a:defRPr sz="101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»"/>
        <a:defRPr sz="3900" kern="1200">
          <a:solidFill>
            <a:schemeClr val="tx2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˃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Calibri" pitchFamily="34" charset="0"/>
        <a:buChar char="+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Calibri" pitchFamily="34" charset="0"/>
        <a:buChar char="+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1504256" y="3277110"/>
            <a:ext cx="10777860" cy="3046980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none" lIns="360000" tIns="45716" rIns="360000" bIns="45716">
            <a:spAutoFit/>
          </a:bodyPr>
          <a:lstStyle/>
          <a:p>
            <a:pPr algn="ctr">
              <a:defRPr/>
            </a:pPr>
            <a:r>
              <a:rPr lang="es-PE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ESTUDIO DE PRE INVERSION</a:t>
            </a:r>
          </a:p>
          <a:p>
            <a:pPr algn="ctr">
              <a:defRPr/>
            </a:pPr>
            <a:r>
              <a:rPr lang="es-PE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A NIVEL PERFIL DE LA </a:t>
            </a:r>
          </a:p>
          <a:p>
            <a:pPr algn="ctr">
              <a:defRPr/>
            </a:pPr>
            <a:r>
              <a:rPr lang="es-PE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AV. SANTA ROSA </a:t>
            </a:r>
          </a:p>
          <a:p>
            <a:pPr algn="ctr">
              <a:defRPr/>
            </a:pPr>
            <a:r>
              <a:rPr lang="es-PE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(RUTA PE - 20 -1)</a:t>
            </a:r>
            <a:endParaRPr lang="es-E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1396244" y="4365655"/>
            <a:ext cx="10894039" cy="830989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PLANO CLAVE</a:t>
            </a:r>
          </a:p>
        </p:txBody>
      </p:sp>
    </p:spTree>
    <p:extLst>
      <p:ext uri="{BB962C8B-B14F-4D97-AF65-F5344CB8AC3E}">
        <p14:creationId xmlns:p14="http://schemas.microsoft.com/office/powerpoint/2010/main" val="3331287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2008312" y="3646442"/>
            <a:ext cx="8784976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VIADUCTO </a:t>
            </a:r>
          </a:p>
          <a:p>
            <a:pPr algn="ctr">
              <a:defRPr/>
            </a:pPr>
            <a:r>
              <a:rPr lang="es-E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COSTANERA</a:t>
            </a:r>
            <a:endParaRPr lang="es-E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ALTERNATIVA 1</a:t>
            </a:r>
          </a:p>
        </p:txBody>
      </p:sp>
    </p:spTree>
    <p:extLst>
      <p:ext uri="{BB962C8B-B14F-4D97-AF65-F5344CB8AC3E}">
        <p14:creationId xmlns:p14="http://schemas.microsoft.com/office/powerpoint/2010/main" val="2745352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2476364" y="3720480"/>
            <a:ext cx="8964996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VIADUCTO </a:t>
            </a:r>
          </a:p>
          <a:p>
            <a:pPr algn="ctr">
              <a:defRPr/>
            </a:pPr>
            <a:r>
              <a:rPr lang="es-E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COSTANERA ALTERNATIVA </a:t>
            </a: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56032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8">
            <a:extLst>
              <a:ext uri="{FF2B5EF4-FFF2-40B4-BE49-F238E27FC236}">
                <a16:creationId xmlns="" xmlns:a16="http://schemas.microsoft.com/office/drawing/2014/main" id="{BCA11943-3C20-4C5B-8CD2-9A8775CA8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8352" y="3646442"/>
            <a:ext cx="8964996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VIADUCTO </a:t>
            </a:r>
          </a:p>
          <a:p>
            <a:pPr algn="ctr">
              <a:defRPr/>
            </a:pPr>
            <a:r>
              <a:rPr lang="es-E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COSTANERA ALTERNATIVA </a:t>
            </a: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72216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2008312" y="3646442"/>
            <a:ext cx="8784976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VIADUCTO </a:t>
            </a:r>
          </a:p>
          <a:p>
            <a:pPr algn="ctr">
              <a:defRPr/>
            </a:pPr>
            <a:r>
              <a:rPr lang="es-E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LA MARINA</a:t>
            </a:r>
            <a:endParaRPr lang="es-E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ALTERNATIVA 1</a:t>
            </a:r>
          </a:p>
        </p:txBody>
      </p:sp>
    </p:spTree>
    <p:extLst>
      <p:ext uri="{BB962C8B-B14F-4D97-AF65-F5344CB8AC3E}">
        <p14:creationId xmlns:p14="http://schemas.microsoft.com/office/powerpoint/2010/main" val="999087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2476364" y="3720480"/>
            <a:ext cx="8964996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VIADUCTO </a:t>
            </a:r>
          </a:p>
          <a:p>
            <a:pPr algn="ctr">
              <a:defRPr/>
            </a:pPr>
            <a:r>
              <a:rPr lang="es-E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LA MARINA ALTERNATIVA </a:t>
            </a: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09895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8">
            <a:extLst>
              <a:ext uri="{FF2B5EF4-FFF2-40B4-BE49-F238E27FC236}">
                <a16:creationId xmlns="" xmlns:a16="http://schemas.microsoft.com/office/drawing/2014/main" id="{BCA11943-3C20-4C5B-8CD2-9A8775CA8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8352" y="3646442"/>
            <a:ext cx="8964996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VIADUCTO </a:t>
            </a:r>
          </a:p>
          <a:p>
            <a:pPr algn="ctr">
              <a:defRPr/>
            </a:pPr>
            <a:r>
              <a:rPr lang="es-E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LA MARINA</a:t>
            </a:r>
          </a:p>
          <a:p>
            <a:pPr algn="ctr">
              <a:defRPr/>
            </a:pPr>
            <a:r>
              <a:rPr lang="es-E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ALTERNATIVA </a:t>
            </a: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08729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8">
            <a:extLst>
              <a:ext uri="{FF2B5EF4-FFF2-40B4-BE49-F238E27FC236}">
                <a16:creationId xmlns="" xmlns:a16="http://schemas.microsoft.com/office/drawing/2014/main" id="{6BF79142-D4E7-4C18-A973-7C50C7C63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0360" y="3646442"/>
            <a:ext cx="8604956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INTERSECCION </a:t>
            </a:r>
          </a:p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AV. COLONIAL ALTERNATIVA 1</a:t>
            </a:r>
          </a:p>
        </p:txBody>
      </p:sp>
    </p:spTree>
    <p:extLst>
      <p:ext uri="{BB962C8B-B14F-4D97-AF65-F5344CB8AC3E}">
        <p14:creationId xmlns:p14="http://schemas.microsoft.com/office/powerpoint/2010/main" val="696149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8">
            <a:extLst>
              <a:ext uri="{FF2B5EF4-FFF2-40B4-BE49-F238E27FC236}">
                <a16:creationId xmlns="" xmlns:a16="http://schemas.microsoft.com/office/drawing/2014/main" id="{26462E09-DBB8-482B-B9EF-B43C26D93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0360" y="3646442"/>
            <a:ext cx="8604956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INTERSECCION AV. COLONIAL ALTERNATIVA 2</a:t>
            </a:r>
          </a:p>
        </p:txBody>
      </p:sp>
    </p:spTree>
    <p:extLst>
      <p:ext uri="{BB962C8B-B14F-4D97-AF65-F5344CB8AC3E}">
        <p14:creationId xmlns:p14="http://schemas.microsoft.com/office/powerpoint/2010/main" val="3364595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8">
            <a:extLst>
              <a:ext uri="{FF2B5EF4-FFF2-40B4-BE49-F238E27FC236}">
                <a16:creationId xmlns="" xmlns:a16="http://schemas.microsoft.com/office/drawing/2014/main" id="{F0ACF59F-51CA-46DE-AD9F-CF6844CF8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0360" y="3646442"/>
            <a:ext cx="8604956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INTERSECCION AV. PERÉZ SALMÓN ALTERNATIVA 1</a:t>
            </a:r>
          </a:p>
        </p:txBody>
      </p:sp>
    </p:spTree>
    <p:extLst>
      <p:ext uri="{BB962C8B-B14F-4D97-AF65-F5344CB8AC3E}">
        <p14:creationId xmlns:p14="http://schemas.microsoft.com/office/powerpoint/2010/main" val="3072917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8">
            <a:extLst>
              <a:ext uri="{FF2B5EF4-FFF2-40B4-BE49-F238E27FC236}">
                <a16:creationId xmlns="" xmlns:a16="http://schemas.microsoft.com/office/drawing/2014/main" id="{A839FFDC-53F8-422D-BE67-F38241BA4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0360" y="3646442"/>
            <a:ext cx="8604956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INTERSECCION AV. PERÉZ SALMÓN ALTERNATIVA 2</a:t>
            </a:r>
          </a:p>
        </p:txBody>
      </p:sp>
    </p:spTree>
    <p:extLst>
      <p:ext uri="{BB962C8B-B14F-4D97-AF65-F5344CB8AC3E}">
        <p14:creationId xmlns:p14="http://schemas.microsoft.com/office/powerpoint/2010/main" val="4098243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8">
            <a:extLst>
              <a:ext uri="{FF2B5EF4-FFF2-40B4-BE49-F238E27FC236}">
                <a16:creationId xmlns="" xmlns:a16="http://schemas.microsoft.com/office/drawing/2014/main" id="{DA04DE12-DB5F-4658-907C-A8835042A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0360" y="3646442"/>
            <a:ext cx="8604956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INTERSECCION AV. ARGENTINA ALTERNATIVA 1</a:t>
            </a:r>
          </a:p>
        </p:txBody>
      </p:sp>
    </p:spTree>
    <p:extLst>
      <p:ext uri="{BB962C8B-B14F-4D97-AF65-F5344CB8AC3E}">
        <p14:creationId xmlns:p14="http://schemas.microsoft.com/office/powerpoint/2010/main" val="897976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8">
            <a:extLst>
              <a:ext uri="{FF2B5EF4-FFF2-40B4-BE49-F238E27FC236}">
                <a16:creationId xmlns="" xmlns:a16="http://schemas.microsoft.com/office/drawing/2014/main" id="{869ED74A-570E-426F-A2B6-395A88D17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0360" y="3646442"/>
            <a:ext cx="8604956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INTERSECCION AV. ARGENTINA ALTERNATIVA 2</a:t>
            </a:r>
          </a:p>
        </p:txBody>
      </p:sp>
    </p:spTree>
    <p:extLst>
      <p:ext uri="{BB962C8B-B14F-4D97-AF65-F5344CB8AC3E}">
        <p14:creationId xmlns:p14="http://schemas.microsoft.com/office/powerpoint/2010/main" val="1300022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2023113" y="4289418"/>
            <a:ext cx="9230065" cy="830989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non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MUROS DE CONTENCIÓN</a:t>
            </a:r>
          </a:p>
        </p:txBody>
      </p:sp>
    </p:spTree>
    <p:extLst>
      <p:ext uri="{BB962C8B-B14F-4D97-AF65-F5344CB8AC3E}">
        <p14:creationId xmlns:p14="http://schemas.microsoft.com/office/powerpoint/2010/main" val="2998714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2620380" y="4015774"/>
            <a:ext cx="8784976" cy="1569652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MUROS DE LA </a:t>
            </a:r>
          </a:p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AV. COLONIAL</a:t>
            </a:r>
          </a:p>
        </p:txBody>
      </p:sp>
    </p:spTree>
    <p:extLst>
      <p:ext uri="{BB962C8B-B14F-4D97-AF65-F5344CB8AC3E}">
        <p14:creationId xmlns:p14="http://schemas.microsoft.com/office/powerpoint/2010/main" val="1901556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2188332" y="4015774"/>
            <a:ext cx="9685076" cy="1569652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MUROS DE LA </a:t>
            </a:r>
          </a:p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AV. PERÉZ SALMÓN</a:t>
            </a:r>
          </a:p>
        </p:txBody>
      </p:sp>
    </p:spTree>
    <p:extLst>
      <p:ext uri="{BB962C8B-B14F-4D97-AF65-F5344CB8AC3E}">
        <p14:creationId xmlns:p14="http://schemas.microsoft.com/office/powerpoint/2010/main" val="4167343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1792288" y="4015774"/>
            <a:ext cx="10261140" cy="1569652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MUROS DE LA</a:t>
            </a:r>
          </a:p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AV. ARGENTINA</a:t>
            </a:r>
          </a:p>
        </p:txBody>
      </p:sp>
    </p:spTree>
    <p:extLst>
      <p:ext uri="{BB962C8B-B14F-4D97-AF65-F5344CB8AC3E}">
        <p14:creationId xmlns:p14="http://schemas.microsoft.com/office/powerpoint/2010/main" val="3102735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1828292" y="3646442"/>
            <a:ext cx="10261140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MUROS DE SUELOS REFORZADOS EN RAMPAS DE </a:t>
            </a:r>
            <a:r>
              <a:rPr lang="es-E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ACCESO PRINCIPAL</a:t>
            </a:r>
            <a:endParaRPr lang="es-E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090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1540260" y="4015774"/>
            <a:ext cx="10894039" cy="2308316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RAMPAS DE ACCESO </a:t>
            </a:r>
            <a:r>
              <a:rPr lang="es-E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AUXILIAR EN </a:t>
            </a: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LA AV. COLONIAL</a:t>
            </a:r>
          </a:p>
        </p:txBody>
      </p:sp>
    </p:spTree>
    <p:extLst>
      <p:ext uri="{BB962C8B-B14F-4D97-AF65-F5344CB8AC3E}">
        <p14:creationId xmlns:p14="http://schemas.microsoft.com/office/powerpoint/2010/main" val="2466055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1396244" y="4365655"/>
            <a:ext cx="10894039" cy="830989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66"/>
            </a:outerShdw>
          </a:effectLst>
        </p:spPr>
        <p:txBody>
          <a:bodyPr wrap="square" lIns="360000" tIns="45716" rIns="360000" bIns="45716"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DETALLES TÍPICOS</a:t>
            </a:r>
          </a:p>
        </p:txBody>
      </p:sp>
    </p:spTree>
    <p:extLst>
      <p:ext uri="{BB962C8B-B14F-4D97-AF65-F5344CB8AC3E}">
        <p14:creationId xmlns:p14="http://schemas.microsoft.com/office/powerpoint/2010/main" val="33551428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rmal">
  <a:themeElements>
    <a:clrScheme name="t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Thermal</Template>
  <TotalTime>5167</TotalTime>
  <Words>153</Words>
  <Application>Microsoft Office PowerPoint</Application>
  <PresentationFormat>Papel A3 (297 x 420 mm)</PresentationFormat>
  <Paragraphs>58</Paragraphs>
  <Slides>21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Arial</vt:lpstr>
      <vt:lpstr>Arial Black</vt:lpstr>
      <vt:lpstr>Calibri</vt:lpstr>
      <vt:lpstr>Times New Roman</vt:lpstr>
      <vt:lpstr>termal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S.A.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INTERCAMBIO VIAL AV. VENEZUELA – AV. UNIVERSITARIA</dc:title>
  <dc:creator>VERA &amp; MORENO</dc:creator>
  <cp:lastModifiedBy>Rigoberto Agurto</cp:lastModifiedBy>
  <cp:revision>260</cp:revision>
  <cp:lastPrinted>2019-08-05T18:33:28Z</cp:lastPrinted>
  <dcterms:created xsi:type="dcterms:W3CDTF">2005-01-20T14:19:39Z</dcterms:created>
  <dcterms:modified xsi:type="dcterms:W3CDTF">2019-08-05T18:33:41Z</dcterms:modified>
</cp:coreProperties>
</file>