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16/02/2015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16/02/2015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16/02/2015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16/02/2015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16/02/2015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16/02/2015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16/02/2015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7658547" cy="4284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Llamada rectangular"/>
          <p:cNvSpPr/>
          <p:nvPr/>
        </p:nvSpPr>
        <p:spPr>
          <a:xfrm>
            <a:off x="1403648" y="3419158"/>
            <a:ext cx="1584176" cy="540060"/>
          </a:xfrm>
          <a:prstGeom prst="wedgeRectCallout">
            <a:avLst>
              <a:gd name="adj1" fmla="val 112051"/>
              <a:gd name="adj2" fmla="val -10106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Tramo Pucará – Calapuja</a:t>
            </a:r>
          </a:p>
          <a:p>
            <a:pPr algn="ctr"/>
            <a:r>
              <a:rPr lang="es-MX" sz="1050" dirty="0" smtClean="0"/>
              <a:t>IMD = 1,712 Veh./día</a:t>
            </a:r>
            <a:endParaRPr lang="es-PE" sz="1050" dirty="0"/>
          </a:p>
        </p:txBody>
      </p:sp>
    </p:spTree>
    <p:extLst>
      <p:ext uri="{BB962C8B-B14F-4D97-AF65-F5344CB8AC3E}">
        <p14:creationId xmlns:p14="http://schemas.microsoft.com/office/powerpoint/2010/main" val="32959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93" y="476672"/>
            <a:ext cx="9025351" cy="5961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Llamada rectangular"/>
          <p:cNvSpPr/>
          <p:nvPr/>
        </p:nvSpPr>
        <p:spPr>
          <a:xfrm>
            <a:off x="179512" y="2163104"/>
            <a:ext cx="1584176" cy="540060"/>
          </a:xfrm>
          <a:prstGeom prst="wedgeRectCallout">
            <a:avLst>
              <a:gd name="adj1" fmla="val 64034"/>
              <a:gd name="adj2" fmla="val -12441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Tramo Ilave – Juli</a:t>
            </a:r>
          </a:p>
          <a:p>
            <a:pPr algn="ctr"/>
            <a:r>
              <a:rPr lang="es-MX" sz="1050" dirty="0" smtClean="0"/>
              <a:t>IMD = 2,097 Veh./día</a:t>
            </a:r>
            <a:endParaRPr lang="es-PE" sz="1050" dirty="0"/>
          </a:p>
        </p:txBody>
      </p:sp>
      <p:sp>
        <p:nvSpPr>
          <p:cNvPr id="5" name="4 Llamada rectangular"/>
          <p:cNvSpPr/>
          <p:nvPr/>
        </p:nvSpPr>
        <p:spPr>
          <a:xfrm>
            <a:off x="1403648" y="3419158"/>
            <a:ext cx="1584176" cy="540060"/>
          </a:xfrm>
          <a:prstGeom prst="wedgeRectCallout">
            <a:avLst>
              <a:gd name="adj1" fmla="val 112611"/>
              <a:gd name="adj2" fmla="val -19147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Tramo Juli – Pomata</a:t>
            </a:r>
          </a:p>
          <a:p>
            <a:pPr algn="ctr"/>
            <a:r>
              <a:rPr lang="es-MX" sz="1050" dirty="0" smtClean="0"/>
              <a:t>IMD = 2,483 Veh./día</a:t>
            </a:r>
            <a:endParaRPr lang="es-PE" sz="1050" dirty="0"/>
          </a:p>
        </p:txBody>
      </p:sp>
      <p:sp>
        <p:nvSpPr>
          <p:cNvPr id="6" name="5 Llamada rectangular"/>
          <p:cNvSpPr/>
          <p:nvPr/>
        </p:nvSpPr>
        <p:spPr>
          <a:xfrm>
            <a:off x="4139952" y="5589240"/>
            <a:ext cx="1872208" cy="540060"/>
          </a:xfrm>
          <a:prstGeom prst="wedgeRectCallout">
            <a:avLst>
              <a:gd name="adj1" fmla="val 97752"/>
              <a:gd name="adj2" fmla="val -42273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/>
              <a:t>Tramo Zepita – Desaguadero</a:t>
            </a:r>
          </a:p>
          <a:p>
            <a:pPr algn="ctr"/>
            <a:r>
              <a:rPr lang="es-MX" sz="1050" dirty="0" smtClean="0"/>
              <a:t>IMD = 2,298 Veh./día</a:t>
            </a:r>
            <a:endParaRPr lang="es-PE" sz="1050" dirty="0"/>
          </a:p>
        </p:txBody>
      </p:sp>
    </p:spTree>
    <p:extLst>
      <p:ext uri="{BB962C8B-B14F-4D97-AF65-F5344CB8AC3E}">
        <p14:creationId xmlns:p14="http://schemas.microsoft.com/office/powerpoint/2010/main" val="90950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40</Words>
  <Application>Microsoft Office PowerPoint</Application>
  <PresentationFormat>Presentación en pantalla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Luis Canales Suarez</dc:creator>
  <cp:lastModifiedBy>Jose Luis Canales Suarez</cp:lastModifiedBy>
  <cp:revision>1</cp:revision>
  <dcterms:created xsi:type="dcterms:W3CDTF">2014-09-03T23:15:20Z</dcterms:created>
  <dcterms:modified xsi:type="dcterms:W3CDTF">2015-02-16T16:41:08Z</dcterms:modified>
</cp:coreProperties>
</file>