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15/04/2015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2/Peru_-_Puno_Department_%28locator_map%29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33338"/>
            <a:ext cx="8953500" cy="67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rectangular"/>
          <p:cNvSpPr/>
          <p:nvPr/>
        </p:nvSpPr>
        <p:spPr>
          <a:xfrm>
            <a:off x="5364088" y="512676"/>
            <a:ext cx="1800200" cy="540060"/>
          </a:xfrm>
          <a:prstGeom prst="wedgeRectCallout">
            <a:avLst>
              <a:gd name="adj1" fmla="val -178012"/>
              <a:gd name="adj2" fmla="val 120514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La Raya – Santa Rosa</a:t>
            </a:r>
          </a:p>
          <a:p>
            <a:pPr algn="ctr"/>
            <a:r>
              <a:rPr lang="es-MX" sz="1050" dirty="0" smtClean="0"/>
              <a:t>IMD = 965 Veh./día</a:t>
            </a:r>
            <a:endParaRPr lang="es-PE" sz="1050" dirty="0"/>
          </a:p>
        </p:txBody>
      </p:sp>
      <p:sp>
        <p:nvSpPr>
          <p:cNvPr id="5" name="4 Llamada rectangular"/>
          <p:cNvSpPr/>
          <p:nvPr/>
        </p:nvSpPr>
        <p:spPr>
          <a:xfrm>
            <a:off x="827584" y="3959218"/>
            <a:ext cx="2016224" cy="540060"/>
          </a:xfrm>
          <a:prstGeom prst="wedgeRectCallout">
            <a:avLst>
              <a:gd name="adj1" fmla="val 99402"/>
              <a:gd name="adj2" fmla="val -13558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Santa Rosa – Ayaviri</a:t>
            </a:r>
          </a:p>
          <a:p>
            <a:pPr algn="ctr"/>
            <a:r>
              <a:rPr lang="es-MX" sz="1050" dirty="0" smtClean="0"/>
              <a:t>IMD = 1,595 Veh./día</a:t>
            </a:r>
            <a:endParaRPr lang="es-PE" sz="1050" dirty="0"/>
          </a:p>
        </p:txBody>
      </p:sp>
      <p:sp>
        <p:nvSpPr>
          <p:cNvPr id="6" name="5 Llamada rectangular"/>
          <p:cNvSpPr/>
          <p:nvPr/>
        </p:nvSpPr>
        <p:spPr>
          <a:xfrm>
            <a:off x="6444208" y="2924944"/>
            <a:ext cx="1872208" cy="540060"/>
          </a:xfrm>
          <a:prstGeom prst="wedgeRectCallout">
            <a:avLst>
              <a:gd name="adj1" fmla="val -147400"/>
              <a:gd name="adj2" fmla="val 11553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Ayaviri – Pucará</a:t>
            </a:r>
          </a:p>
          <a:p>
            <a:pPr algn="ctr"/>
            <a:r>
              <a:rPr lang="es-MX" sz="1050" dirty="0" smtClean="0"/>
              <a:t>IMD = 1,536 Veh./día</a:t>
            </a:r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9095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414294" cy="529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File:Peru - Puno Department (locator map)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813896"/>
            <a:ext cx="2016224" cy="245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34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33</Words>
  <Application>Microsoft Office PowerPoint</Application>
  <PresentationFormat>Presentación en pantalla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Luis Canales Suarez</dc:creator>
  <cp:lastModifiedBy>Jose Luis Canales Suarez</cp:lastModifiedBy>
  <cp:revision>5</cp:revision>
  <dcterms:created xsi:type="dcterms:W3CDTF">2014-09-03T23:15:20Z</dcterms:created>
  <dcterms:modified xsi:type="dcterms:W3CDTF">2015-04-15T23:33:33Z</dcterms:modified>
</cp:coreProperties>
</file>