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797675" cy="99282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9F183"/>
    <a:srgbClr val="FFFF99"/>
    <a:srgbClr val="CCECFF"/>
    <a:srgbClr val="FC7462"/>
    <a:srgbClr val="FF5050"/>
    <a:srgbClr val="FFFFCC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303" autoAdjust="0"/>
    <p:restoredTop sz="94660" autoAdjust="0"/>
  </p:normalViewPr>
  <p:slideViewPr>
    <p:cSldViewPr>
      <p:cViewPr>
        <p:scale>
          <a:sx n="87" d="100"/>
          <a:sy n="87" d="100"/>
        </p:scale>
        <p:origin x="-3588" y="21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6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443" tIns="44722" rIns="89443" bIns="44722" numCol="1" anchor="t" anchorCtr="0" compatLnSpc="1">
            <a:prstTxWarp prst="textNoShape">
              <a:avLst/>
            </a:prstTxWarp>
          </a:bodyPr>
          <a:lstStyle>
            <a:lvl1pPr defTabSz="894008">
              <a:defRPr sz="1200"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6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443" tIns="44722" rIns="89443" bIns="44722" numCol="1" anchor="t" anchorCtr="0" compatLnSpc="1">
            <a:prstTxWarp prst="textNoShape">
              <a:avLst/>
            </a:prstTxWarp>
          </a:bodyPr>
          <a:lstStyle>
            <a:lvl1pPr algn="r" defTabSz="894008">
              <a:defRPr sz="1200"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1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794"/>
            <a:ext cx="2946400" cy="46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443" tIns="44722" rIns="89443" bIns="44722" numCol="1" anchor="b" anchorCtr="0" compatLnSpc="1">
            <a:prstTxWarp prst="textNoShape">
              <a:avLst/>
            </a:prstTxWarp>
          </a:bodyPr>
          <a:lstStyle>
            <a:lvl1pPr defTabSz="894008">
              <a:defRPr sz="1200"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1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9794"/>
            <a:ext cx="2946400" cy="46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443" tIns="44722" rIns="89443" bIns="44722" numCol="1" anchor="b" anchorCtr="0" compatLnSpc="1">
            <a:prstTxWarp prst="textNoShape">
              <a:avLst/>
            </a:prstTxWarp>
          </a:bodyPr>
          <a:lstStyle>
            <a:lvl1pPr algn="r" defTabSz="894008">
              <a:defRPr sz="1200"/>
            </a:lvl1pPr>
          </a:lstStyle>
          <a:p>
            <a:pPr>
              <a:defRPr/>
            </a:pPr>
            <a:fld id="{3042B20B-6A9A-497B-B403-9D95E095416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353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28" tIns="46114" rIns="92228" bIns="46114" numCol="1" anchor="t" anchorCtr="0" compatLnSpc="1">
            <a:prstTxWarp prst="textNoShape">
              <a:avLst/>
            </a:prstTxWarp>
          </a:bodyPr>
          <a:lstStyle>
            <a:lvl1pPr defTabSz="92184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1"/>
            <a:ext cx="2944813" cy="49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28" tIns="46114" rIns="92228" bIns="46114" numCol="1" anchor="t" anchorCtr="0" compatLnSpc="1">
            <a:prstTxWarp prst="textNoShape">
              <a:avLst/>
            </a:prstTxWarp>
          </a:bodyPr>
          <a:lstStyle>
            <a:lvl1pPr algn="r" defTabSz="92184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12963" y="746125"/>
            <a:ext cx="25733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2" y="4715110"/>
            <a:ext cx="5438775" cy="446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28" tIns="46114" rIns="92228" bIns="46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219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28" tIns="46114" rIns="92228" bIns="46114" numCol="1" anchor="b" anchorCtr="0" compatLnSpc="1">
            <a:prstTxWarp prst="textNoShape">
              <a:avLst/>
            </a:prstTxWarp>
          </a:bodyPr>
          <a:lstStyle>
            <a:lvl1pPr defTabSz="92184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30219"/>
            <a:ext cx="2944813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28" tIns="46114" rIns="92228" bIns="46114" numCol="1" anchor="b" anchorCtr="0" compatLnSpc="1">
            <a:prstTxWarp prst="textNoShape">
              <a:avLst/>
            </a:prstTxWarp>
          </a:bodyPr>
          <a:lstStyle>
            <a:lvl1pPr algn="r" defTabSz="921845">
              <a:defRPr sz="1200">
                <a:latin typeface="Arial" charset="0"/>
              </a:defRPr>
            </a:lvl1pPr>
          </a:lstStyle>
          <a:p>
            <a:pPr>
              <a:defRPr/>
            </a:pPr>
            <a:fld id="{B392CC64-C907-4640-9E96-AF99E7A67C9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0059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B14D539-5D60-4837-88CB-C41197D80A01}" type="slidenum">
              <a:rPr lang="es-ES" sz="1200" smtClean="0">
                <a:latin typeface="Arial" charset="0"/>
              </a:rPr>
              <a:pPr eaLnBrk="1" hangingPunct="1"/>
              <a:t>1</a:t>
            </a:fld>
            <a:endParaRPr lang="es-ES" sz="1200" dirty="0" smtClean="0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311400"/>
            <a:ext cx="5829300" cy="257126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36446"/>
            <a:ext cx="4800600" cy="212795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0468F-5B9C-417E-942A-CE8D9F91E6D4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227515-951D-4BEE-A204-23335F11B848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68417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6071855"/>
            <a:ext cx="2157322" cy="1031371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886530"/>
            <a:ext cx="4158386" cy="122797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904256"/>
            <a:ext cx="4100985" cy="111839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884919"/>
            <a:ext cx="2481000" cy="941126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862357"/>
            <a:ext cx="6542532" cy="1920929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558476"/>
            <a:ext cx="5829300" cy="2201333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2076315"/>
            <a:ext cx="4813301" cy="135749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DDE34-4B2C-4554-9605-3B337C9B6624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BD631-4675-4D68-8F84-1E3BC064AB04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869944"/>
            <a:ext cx="2866644" cy="49794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869944"/>
            <a:ext cx="2866644" cy="49794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868387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953001"/>
            <a:ext cx="2865041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868385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953001"/>
            <a:ext cx="2866644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7F714-97FD-4F14-B01E-24CA01BC275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78C4CA-C453-4A5B-93F2-E301EFB182DF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0929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2C16F-71DD-49E0-A6D9-1490E825F0DF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780E2D-2A2B-47BE-9114-65275F3C706E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73134"/>
            <a:ext cx="2514600" cy="275166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302000"/>
            <a:ext cx="2514600" cy="180949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641600"/>
            <a:ext cx="2928057" cy="5503333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89186"/>
            <a:ext cx="2859484" cy="3509905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4023548"/>
            <a:ext cx="2863850" cy="34976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73505E-2E92-42EB-B79E-CA8CDD669B5E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981200"/>
            <a:ext cx="2674620" cy="4226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10FC8-73A0-4F03-AFC7-DDB94DC4B3DE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73C14A-411D-4CB7-9535-7700C06020F6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91268"/>
            <a:ext cx="1543050" cy="648170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91267"/>
            <a:ext cx="4514850" cy="6481705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35661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425842"/>
            <a:ext cx="6542532" cy="1920929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88696"/>
            <a:ext cx="6172200" cy="180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9028014"/>
            <a:ext cx="87137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51AD5A1-6E81-4F36-B96B-2C40AB214A6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864563"/>
            <a:ext cx="5556250" cy="4984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  <p:sldLayoutId id="2147484270" r:id="rId8"/>
    <p:sldLayoutId id="2147484271" r:id="rId9"/>
    <p:sldLayoutId id="2147484272" r:id="rId10"/>
    <p:sldLayoutId id="21474842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0"/>
          <p:cNvSpPr>
            <a:spLocks noChangeArrowheads="1"/>
          </p:cNvSpPr>
          <p:nvPr/>
        </p:nvSpPr>
        <p:spPr bwMode="auto">
          <a:xfrm>
            <a:off x="80628" y="4495800"/>
            <a:ext cx="18415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2125" name="Text Box 77"/>
          <p:cNvSpPr txBox="1">
            <a:spLocks noChangeArrowheads="1"/>
          </p:cNvSpPr>
          <p:nvPr/>
        </p:nvSpPr>
        <p:spPr bwMode="auto">
          <a:xfrm>
            <a:off x="1139788" y="1280592"/>
            <a:ext cx="4644300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6" rIns="91429" bIns="45716"/>
          <a:lstStyle/>
          <a:p>
            <a:pPr algn="ctr">
              <a:spcBef>
                <a:spcPct val="50000"/>
              </a:spcBef>
              <a:defRPr/>
            </a:pP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GOBIERNO REGIONAL DE MOQUEGUA</a:t>
            </a:r>
            <a:endParaRPr lang="es-ES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320" name="Text Box 79"/>
          <p:cNvSpPr txBox="1">
            <a:spLocks noChangeArrowheads="1"/>
          </p:cNvSpPr>
          <p:nvPr/>
        </p:nvSpPr>
        <p:spPr bwMode="auto">
          <a:xfrm>
            <a:off x="1776642" y="740532"/>
            <a:ext cx="3304716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6" rIns="91429" bIns="45716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1800" b="1" dirty="0">
                <a:solidFill>
                  <a:srgbClr val="000066"/>
                </a:solidFill>
                <a:latin typeface="Bookman Old Style" pitchFamily="18" charset="0"/>
              </a:rPr>
              <a:t>REPUBLICA DEL </a:t>
            </a:r>
            <a:r>
              <a:rPr lang="en-US" sz="1800" b="1" dirty="0" smtClean="0">
                <a:solidFill>
                  <a:srgbClr val="000066"/>
                </a:solidFill>
                <a:latin typeface="Bookman Old Style" pitchFamily="18" charset="0"/>
              </a:rPr>
              <a:t>PERU</a:t>
            </a:r>
            <a:endParaRPr lang="es-ES" sz="1600" b="1" dirty="0">
              <a:solidFill>
                <a:srgbClr val="000066"/>
              </a:solidFill>
              <a:latin typeface="Bookman Old Style" pitchFamily="18" charset="0"/>
            </a:endParaRPr>
          </a:p>
        </p:txBody>
      </p:sp>
      <p:sp>
        <p:nvSpPr>
          <p:cNvPr id="2174" name="Text Box 126"/>
          <p:cNvSpPr txBox="1">
            <a:spLocks noChangeArrowheads="1"/>
          </p:cNvSpPr>
          <p:nvPr/>
        </p:nvSpPr>
        <p:spPr bwMode="auto">
          <a:xfrm>
            <a:off x="696553" y="1820652"/>
            <a:ext cx="5792787" cy="198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18800"/>
          <a:lstStyle/>
          <a:p>
            <a:pPr algn="ctr">
              <a:lnSpc>
                <a:spcPct val="120000"/>
              </a:lnSpc>
              <a:defRPr/>
            </a:pPr>
            <a:r>
              <a:rPr lang="es-ES" sz="1400" b="1" dirty="0" smtClean="0">
                <a:solidFill>
                  <a:schemeClr val="tx1">
                    <a:lumMod val="10000"/>
                  </a:schemeClr>
                </a:solidFill>
              </a:rPr>
              <a:t>EXPEDIENTE TECNICO PARA EL PROYECTO: “MEJORAMIENTO DE LA RED VIAL DEPARTAMENTAL MOQUEGUA – AREQUIPA, TRAMO MO-108: CRUZ DE FLORES, DISTRITOS TORATA, OMATE, COALAQUE, PUQUINA, LIMITE DEPARTAMENTAL PAMPA USUÑA, MOQUEGUA; TRAMO AR-118: DISTRITOS POLOBAYA, POCSI, MOLLEBAYA, AREQUIPA”</a:t>
            </a:r>
          </a:p>
          <a:p>
            <a:pPr algn="ctr">
              <a:lnSpc>
                <a:spcPct val="120000"/>
              </a:lnSpc>
              <a:defRPr/>
            </a:pPr>
            <a:r>
              <a:rPr lang="es-ES" sz="1400" b="1" dirty="0" smtClean="0">
                <a:solidFill>
                  <a:schemeClr val="tx1">
                    <a:lumMod val="10000"/>
                  </a:schemeClr>
                </a:solidFill>
              </a:rPr>
              <a:t>KM. 35+000 al KM. 153+500</a:t>
            </a:r>
            <a:endParaRPr lang="es-ES" sz="14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1" name="Text Box 48"/>
          <p:cNvSpPr txBox="1">
            <a:spLocks noChangeArrowheads="1"/>
          </p:cNvSpPr>
          <p:nvPr/>
        </p:nvSpPr>
        <p:spPr bwMode="auto">
          <a:xfrm>
            <a:off x="2816932" y="8661412"/>
            <a:ext cx="3573493" cy="594066"/>
          </a:xfrm>
          <a:prstGeom prst="rect">
            <a:avLst/>
          </a:prstGeom>
          <a:solidFill>
            <a:srgbClr val="CCECFF">
              <a:alpha val="71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glow rad="177800">
              <a:srgbClr val="F9F183">
                <a:alpha val="85000"/>
              </a:srgbClr>
            </a:glow>
            <a:outerShdw dist="107763" dir="2700000" algn="ctr" rotWithShape="0">
              <a:srgbClr val="000066"/>
            </a:outerShdw>
            <a:softEdge rad="139700"/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 lIns="91429" tIns="45716" rIns="91429" bIns="45716"/>
          <a:lstStyle/>
          <a:p>
            <a:pPr algn="ctr">
              <a:spcBef>
                <a:spcPts val="0"/>
              </a:spcBef>
              <a:defRPr/>
            </a:pPr>
            <a:endParaRPr lang="es-ES" sz="1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es-ES" sz="17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HIDROLOGIA E HIDRAULICA</a:t>
            </a:r>
            <a:endParaRPr lang="es-ES" sz="1700" b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15" name="14 Imagen" descr="C:\Users\Sandra\AppData\Local\Temp\Rar$DI46.112\P104034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9737" y="4182925"/>
            <a:ext cx="2717865" cy="181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7" name="16 Imagen" descr="C:\Users\Sandra\AppData\Local\Temp\Rar$DI74.770\P104036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22986" y="6313858"/>
            <a:ext cx="2714617" cy="181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8" name="17 Imagen" descr="C:\Users\Sandra\AppData\Local\Temp\Rar$DI15.039\P104039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251" y="4182925"/>
            <a:ext cx="2949747" cy="395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976" y="418057"/>
            <a:ext cx="949376" cy="68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Personalizado 8">
      <a:dk1>
        <a:sysClr val="windowText" lastClr="000000"/>
      </a:dk1>
      <a:lt1>
        <a:sysClr val="window" lastClr="FFFFFF"/>
      </a:lt1>
      <a:dk2>
        <a:srgbClr val="99CCFF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ACE1FE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3105</TotalTime>
  <Words>70</Words>
  <Application>Microsoft Office PowerPoint</Application>
  <PresentationFormat>A4 (210 x 297 mm)</PresentationFormat>
  <Paragraphs>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Forma de onda</vt:lpstr>
      <vt:lpstr>Presentación de PowerPoint</vt:lpstr>
    </vt:vector>
  </TitlesOfParts>
  <Company>S.A.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INTERCAMBIO VIAL AV. VENEZUELA – AV. UNIVERSITARIA</dc:title>
  <dc:creator>VERA &amp; MORENO</dc:creator>
  <cp:lastModifiedBy>Pavel Vargas</cp:lastModifiedBy>
  <cp:revision>206</cp:revision>
  <cp:lastPrinted>2016-01-18T19:38:09Z</cp:lastPrinted>
  <dcterms:created xsi:type="dcterms:W3CDTF">2005-01-20T14:19:39Z</dcterms:created>
  <dcterms:modified xsi:type="dcterms:W3CDTF">2016-01-18T19:38:34Z</dcterms:modified>
</cp:coreProperties>
</file>