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7102475" cy="102314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96" autoAdjust="0"/>
    <p:restoredTop sz="94660"/>
  </p:normalViewPr>
  <p:slideViewPr>
    <p:cSldViewPr>
      <p:cViewPr>
        <p:scale>
          <a:sx n="75" d="100"/>
          <a:sy n="75" d="100"/>
        </p:scale>
        <p:origin x="-2202" y="49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572"/>
          </a:xfrm>
          <a:prstGeom prst="rect">
            <a:avLst/>
          </a:prstGeom>
        </p:spPr>
        <p:txBody>
          <a:bodyPr vert="horz" lIns="95793" tIns="47896" rIns="95793" bIns="47896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572"/>
          </a:xfrm>
          <a:prstGeom prst="rect">
            <a:avLst/>
          </a:prstGeom>
        </p:spPr>
        <p:txBody>
          <a:bodyPr vert="horz" lIns="95793" tIns="47896" rIns="95793" bIns="47896" rtlCol="0"/>
          <a:lstStyle>
            <a:lvl1pPr algn="r">
              <a:defRPr sz="1300"/>
            </a:lvl1pPr>
          </a:lstStyle>
          <a:p>
            <a:fld id="{8FC07FD0-A559-4AE7-AA2D-170AB154B513}" type="datetimeFigureOut">
              <a:rPr lang="es-ES" smtClean="0"/>
              <a:pPr/>
              <a:t>05/08/2014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24088" y="768350"/>
            <a:ext cx="2654300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93" tIns="47896" rIns="95793" bIns="47896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10248" y="4859934"/>
            <a:ext cx="5681980" cy="4604147"/>
          </a:xfrm>
          <a:prstGeom prst="rect">
            <a:avLst/>
          </a:prstGeom>
        </p:spPr>
        <p:txBody>
          <a:bodyPr vert="horz" lIns="95793" tIns="47896" rIns="95793" bIns="47896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18091"/>
            <a:ext cx="3077739" cy="511572"/>
          </a:xfrm>
          <a:prstGeom prst="rect">
            <a:avLst/>
          </a:prstGeom>
        </p:spPr>
        <p:txBody>
          <a:bodyPr vert="horz" lIns="95793" tIns="47896" rIns="95793" bIns="47896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3092" y="9718091"/>
            <a:ext cx="3077739" cy="511572"/>
          </a:xfrm>
          <a:prstGeom prst="rect">
            <a:avLst/>
          </a:prstGeom>
        </p:spPr>
        <p:txBody>
          <a:bodyPr vert="horz" lIns="95793" tIns="47896" rIns="95793" bIns="47896" rtlCol="0" anchor="b"/>
          <a:lstStyle>
            <a:lvl1pPr algn="r">
              <a:defRPr sz="1300"/>
            </a:lvl1pPr>
          </a:lstStyle>
          <a:p>
            <a:fld id="{954751CA-1CF6-4E12-A1C3-40FADAB022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751CA-1CF6-4E12-A1C3-40FADAB0221B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638B-7DE2-4E76-B4F9-6F1F4C67CAD5}" type="datetimeFigureOut">
              <a:rPr lang="es-ES" smtClean="0"/>
              <a:pPr/>
              <a:t>05/08/2014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7BF9-9E1A-4CDB-83AA-3DE1A67C09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638B-7DE2-4E76-B4F9-6F1F4C67CAD5}" type="datetimeFigureOut">
              <a:rPr lang="es-ES" smtClean="0"/>
              <a:pPr/>
              <a:t>05/08/2014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7BF9-9E1A-4CDB-83AA-3DE1A67C09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638B-7DE2-4E76-B4F9-6F1F4C67CAD5}" type="datetimeFigureOut">
              <a:rPr lang="es-ES" smtClean="0"/>
              <a:pPr/>
              <a:t>05/08/2014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7BF9-9E1A-4CDB-83AA-3DE1A67C09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638B-7DE2-4E76-B4F9-6F1F4C67CAD5}" type="datetimeFigureOut">
              <a:rPr lang="es-ES" smtClean="0"/>
              <a:pPr/>
              <a:t>05/08/2014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7BF9-9E1A-4CDB-83AA-3DE1A67C09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638B-7DE2-4E76-B4F9-6F1F4C67CAD5}" type="datetimeFigureOut">
              <a:rPr lang="es-ES" smtClean="0"/>
              <a:pPr/>
              <a:t>05/08/2014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7BF9-9E1A-4CDB-83AA-3DE1A67C09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638B-7DE2-4E76-B4F9-6F1F4C67CAD5}" type="datetimeFigureOut">
              <a:rPr lang="es-ES" smtClean="0"/>
              <a:pPr/>
              <a:t>05/08/2014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7BF9-9E1A-4CDB-83AA-3DE1A67C09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638B-7DE2-4E76-B4F9-6F1F4C67CAD5}" type="datetimeFigureOut">
              <a:rPr lang="es-ES" smtClean="0"/>
              <a:pPr/>
              <a:t>05/08/2014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7BF9-9E1A-4CDB-83AA-3DE1A67C09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638B-7DE2-4E76-B4F9-6F1F4C67CAD5}" type="datetimeFigureOut">
              <a:rPr lang="es-ES" smtClean="0"/>
              <a:pPr/>
              <a:t>05/08/2014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7BF9-9E1A-4CDB-83AA-3DE1A67C09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638B-7DE2-4E76-B4F9-6F1F4C67CAD5}" type="datetimeFigureOut">
              <a:rPr lang="es-ES" smtClean="0"/>
              <a:pPr/>
              <a:t>05/08/2014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7BF9-9E1A-4CDB-83AA-3DE1A67C09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638B-7DE2-4E76-B4F9-6F1F4C67CAD5}" type="datetimeFigureOut">
              <a:rPr lang="es-ES" smtClean="0"/>
              <a:pPr/>
              <a:t>05/08/2014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7BF9-9E1A-4CDB-83AA-3DE1A67C09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2638B-7DE2-4E76-B4F9-6F1F4C67CAD5}" type="datetimeFigureOut">
              <a:rPr lang="es-ES" smtClean="0"/>
              <a:pPr/>
              <a:t>05/08/2014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7BF9-9E1A-4CDB-83AA-3DE1A67C09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2638B-7DE2-4E76-B4F9-6F1F4C67CAD5}" type="datetimeFigureOut">
              <a:rPr lang="es-ES" smtClean="0"/>
              <a:pPr/>
              <a:t>05/08/2014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F7BF9-9E1A-4CDB-83AA-3DE1A67C09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jpeg"/><Relationship Id="rId5" Type="http://schemas.openxmlformats.org/officeDocument/2006/relationships/image" Target="../media/image3.emf"/><Relationship Id="rId10" Type="http://schemas.openxmlformats.org/officeDocument/2006/relationships/image" Target="../media/image8.jpeg"/><Relationship Id="rId4" Type="http://schemas.openxmlformats.org/officeDocument/2006/relationships/image" Target="../media/image2.emf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0000">
              <a:srgbClr val="9CB86E"/>
            </a:gs>
            <a:gs pos="100000">
              <a:srgbClr val="156B13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5104" y="704528"/>
            <a:ext cx="8953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0968" y="344488"/>
            <a:ext cx="32004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96952" y="1568624"/>
            <a:ext cx="386104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Text Box 7"/>
          <p:cNvSpPr txBox="1">
            <a:spLocks noChangeArrowheads="1"/>
          </p:cNvSpPr>
          <p:nvPr/>
        </p:nvSpPr>
        <p:spPr bwMode="auto">
          <a:xfrm>
            <a:off x="3212976" y="2432720"/>
            <a:ext cx="343535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PE" sz="14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Arial Black" pitchFamily="34" charset="0"/>
                <a:cs typeface="Arial" pitchFamily="34" charset="0"/>
              </a:rPr>
              <a:t>CONTRATO Nº 096-2011-MTC/20</a:t>
            </a:r>
            <a:endParaRPr kumimoji="0" lang="es-ES" sz="1200" b="1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PE" sz="14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Arial Black" pitchFamily="34" charset="0"/>
                <a:cs typeface="Arial" pitchFamily="34" charset="0"/>
              </a:rPr>
              <a:t>	</a:t>
            </a:r>
            <a:r>
              <a:rPr kumimoji="0" lang="es-PE" sz="1400" b="1" i="0" u="none" strike="noStrike" cap="none" normalizeH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Arial Black" pitchFamily="34" charset="0"/>
                <a:cs typeface="Arial" pitchFamily="34" charset="0"/>
              </a:rPr>
              <a:t>       </a:t>
            </a:r>
            <a:r>
              <a:rPr kumimoji="0" lang="es-PE" sz="14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Arial Black" pitchFamily="34" charset="0"/>
                <a:cs typeface="Arial" pitchFamily="34" charset="0"/>
              </a:rPr>
              <a:t>MTC/20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29" name="8 Grupo"/>
          <p:cNvGrpSpPr>
            <a:grpSpLocks/>
          </p:cNvGrpSpPr>
          <p:nvPr/>
        </p:nvGrpSpPr>
        <p:grpSpPr bwMode="auto">
          <a:xfrm>
            <a:off x="4365091" y="8337360"/>
            <a:ext cx="2492855" cy="1352077"/>
            <a:chOff x="2315" y="-4137"/>
            <a:chExt cx="26716" cy="14770"/>
          </a:xfrm>
        </p:grpSpPr>
        <p:pic>
          <p:nvPicPr>
            <p:cNvPr id="11" name="Imagen 8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315" y="-4137"/>
              <a:ext cx="26716" cy="817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2" name="Objeto 1"/>
            <p:cNvPicPr>
              <a:picLocks/>
            </p:cNvPicPr>
            <p:nvPr/>
          </p:nvPicPr>
          <p:blipFill>
            <a:blip r:embed="rId7" cstate="print"/>
            <a:srcRect t="-1947" r="-349" b="-3244"/>
            <a:stretch>
              <a:fillRect/>
            </a:stretch>
          </p:blipFill>
          <p:spPr bwMode="auto">
            <a:xfrm>
              <a:off x="3087" y="2943"/>
              <a:ext cx="23151" cy="769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032" name="15 Grupo"/>
          <p:cNvGrpSpPr>
            <a:grpSpLocks/>
          </p:cNvGrpSpPr>
          <p:nvPr/>
        </p:nvGrpSpPr>
        <p:grpSpPr bwMode="auto">
          <a:xfrm>
            <a:off x="0" y="8481436"/>
            <a:ext cx="2333625" cy="1296100"/>
            <a:chOff x="0" y="-3150"/>
            <a:chExt cx="23336" cy="12960"/>
          </a:xfrm>
        </p:grpSpPr>
        <p:pic>
          <p:nvPicPr>
            <p:cNvPr id="10" name="Imagen 7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0" y="-3150"/>
              <a:ext cx="23336" cy="365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Imagen 5" descr="image001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886" y="1170"/>
              <a:ext cx="20882" cy="8640"/>
            </a:xfrm>
            <a:prstGeom prst="rect">
              <a:avLst/>
            </a:prstGeom>
            <a:noFill/>
          </p:spPr>
        </p:pic>
      </p:grpSp>
      <p:sp>
        <p:nvSpPr>
          <p:cNvPr id="16" name="15 Rectángulo"/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Rectángulo"/>
          <p:cNvSpPr/>
          <p:nvPr/>
        </p:nvSpPr>
        <p:spPr>
          <a:xfrm>
            <a:off x="332656" y="6609184"/>
            <a:ext cx="6264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PE" sz="28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INFORME MENSUAL  N° </a:t>
            </a:r>
            <a:r>
              <a:rPr lang="es-PE" sz="28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27</a:t>
            </a:r>
            <a:endParaRPr lang="es-PE" sz="2800" b="1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endParaRPr lang="es-PE" sz="2400" b="1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PE" sz="2000" dirty="0" smtClean="0">
              <a:solidFill>
                <a:srgbClr val="003399"/>
              </a:solidFill>
              <a:latin typeface="Comic Sans MS" pitchFamily="66" charset="0"/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3140968" y="3584848"/>
            <a:ext cx="3528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16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s-PE" sz="14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REHABILITACION Y MEJORAMIENTO DE LA CARRETERA CHONGOYAPE - COCHABAMBA - CAJAMARCA, TRAMO CHOTA - BAMBAMARCA -  HUALG</a:t>
            </a:r>
            <a:r>
              <a:rPr lang="es-PE" sz="12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AYOC</a:t>
            </a:r>
            <a:endParaRPr lang="es-PE" sz="12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561455" y="7545288"/>
            <a:ext cx="19463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es-PE" sz="24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JULIO  </a:t>
            </a:r>
            <a:r>
              <a:rPr lang="es-PE" sz="24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2014</a:t>
            </a:r>
            <a:endParaRPr lang="es-ES" sz="1600" b="1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2830715" y="8193360"/>
            <a:ext cx="12707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es-PE" sz="24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TOMO I</a:t>
            </a:r>
            <a:endParaRPr lang="es-ES" sz="1600" b="1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19 Imagen" descr="DSC01509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8748" y="344488"/>
            <a:ext cx="2496000" cy="1872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7" name="26 Imagen" descr="DSC01726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81856" y="2432720"/>
            <a:ext cx="2496000" cy="1872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" name="29 Imagen" descr="DSC01532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1856" y="4520952"/>
            <a:ext cx="2496000" cy="1872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32</Words>
  <Application>Microsoft Office PowerPoint</Application>
  <PresentationFormat>A4 (210 x 297 mm)</PresentationFormat>
  <Paragraphs>7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DISEÑO</dc:creator>
  <cp:lastModifiedBy>DISEÑO</cp:lastModifiedBy>
  <cp:revision>45</cp:revision>
  <dcterms:created xsi:type="dcterms:W3CDTF">2013-06-11T16:02:12Z</dcterms:created>
  <dcterms:modified xsi:type="dcterms:W3CDTF">2014-08-05T22:36:08Z</dcterms:modified>
</cp:coreProperties>
</file>