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797675" cy="992663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3" autoAdjust="0"/>
    <p:restoredTop sz="94660"/>
  </p:normalViewPr>
  <p:slideViewPr>
    <p:cSldViewPr>
      <p:cViewPr>
        <p:scale>
          <a:sx n="75" d="100"/>
          <a:sy n="75" d="100"/>
        </p:scale>
        <p:origin x="-498" y="-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1276" y="1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1" y="4716464"/>
            <a:ext cx="5438775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9428164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1276" y="9428164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27/01/2020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08188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853939" y="6978007"/>
            <a:ext cx="3432345" cy="342624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4637" y="5264883"/>
            <a:ext cx="3426249" cy="3426249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637" y="5251729"/>
            <a:ext cx="3434400" cy="3450897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06" y="1828320"/>
            <a:ext cx="3460511" cy="3444832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1559" y="3535700"/>
            <a:ext cx="3418843" cy="3462902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48272" y="2624345"/>
            <a:ext cx="443711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Proyecto de Mejoramiento, Rehabilitación, Conservación por Niveles  de Servicio y Operación del Corredor Vial Lima – Canta – Huayllay – Dv. Cochamarca – Empalme  PE 3N. Tramo: Canta - Huayllay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VALORIZACIÓN DEL SUPERVISOR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02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sz="2400" b="1" dirty="0" smtClean="0">
                <a:solidFill>
                  <a:schemeClr val="bg1"/>
                </a:solidFill>
                <a:latin typeface="Arial Narrow" pitchFamily="34" charset="0"/>
              </a:rPr>
              <a:t>ADENDA N°04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ACTIVIDADES DURANTE LA 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EJECUCIÓN DE LAS 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(OI)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DICIEMBRE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2019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843" y="6977926"/>
            <a:ext cx="3413479" cy="3401390"/>
          </a:xfrm>
          <a:prstGeom prst="diamond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08188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853939" y="6978007"/>
            <a:ext cx="3432345" cy="342624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4637" y="5264883"/>
            <a:ext cx="3426249" cy="3426249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637" y="5251729"/>
            <a:ext cx="3434400" cy="3450897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06" y="1828320"/>
            <a:ext cx="3460511" cy="3444832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1559" y="3535700"/>
            <a:ext cx="3418843" cy="3462902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48272" y="2624345"/>
            <a:ext cx="443711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Proyecto de Mejoramiento, Rehabilitación, Conservación por Niveles  de Servicio y Operación del Corredor Vial Lima – Canta – Huayllay – Dv. Cochamarca – Empalme  PE 3N. Tramo: Canta - Huayllay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VALORIZACIÓN DEL SUPERVISOR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02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sz="2400" b="1" dirty="0" smtClean="0">
                <a:solidFill>
                  <a:schemeClr val="bg1"/>
                </a:solidFill>
                <a:latin typeface="Arial Narrow" pitchFamily="34" charset="0"/>
              </a:rPr>
              <a:t>ADENDA N°04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ACTIVIDADES DURANTE LA 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EJECUCIÓN DE LAS 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(OI)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COPIA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DICIEMBRE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2019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843" y="6977926"/>
            <a:ext cx="3413479" cy="3401390"/>
          </a:xfrm>
          <a:prstGeom prst="diamond">
            <a:avLst/>
          </a:prstGeom>
        </p:spPr>
      </p:pic>
    </p:spTree>
    <p:extLst>
      <p:ext uri="{BB962C8B-B14F-4D97-AF65-F5344CB8AC3E}">
        <p14:creationId xmlns:p14="http://schemas.microsoft.com/office/powerpoint/2010/main" val="31623249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2912</TotalTime>
  <Words>138</Words>
  <Application>Microsoft Office PowerPoint</Application>
  <PresentationFormat>A4 (210 x 297 mm)</PresentationFormat>
  <Paragraphs>38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Lopez Feijoo, Sandro Paul</cp:lastModifiedBy>
  <cp:revision>366</cp:revision>
  <cp:lastPrinted>2016-02-18T20:14:50Z</cp:lastPrinted>
  <dcterms:created xsi:type="dcterms:W3CDTF">2010-12-07T13:50:28Z</dcterms:created>
  <dcterms:modified xsi:type="dcterms:W3CDTF">2020-01-27T21:03:44Z</dcterms:modified>
</cp:coreProperties>
</file>