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0" r:id="rId2"/>
    <p:sldId id="271" r:id="rId3"/>
    <p:sldId id="272" r:id="rId4"/>
  </p:sldIdLst>
  <p:sldSz cx="6858000" cy="9906000" type="A4"/>
  <p:notesSz cx="6800850" cy="993298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71" autoAdjust="0"/>
    <p:restoredTop sz="94660"/>
  </p:normalViewPr>
  <p:slideViewPr>
    <p:cSldViewPr>
      <p:cViewPr>
        <p:scale>
          <a:sx n="60" d="100"/>
          <a:sy n="60" d="100"/>
        </p:scale>
        <p:origin x="-2130" y="-57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3076" y="2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810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9" y="4719480"/>
            <a:ext cx="5441316" cy="446849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3" y="9434195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3076" y="9434195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5/11/2020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0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2" Type="http://schemas.openxmlformats.org/officeDocument/2006/relationships/image" Target="../media/image1.jpe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image" Target="../media/image4.png"/><Relationship Id="rId15" Type="http://schemas.microsoft.com/office/2007/relationships/hdphoto" Target="../media/hdphoto3.wdp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0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2" Type="http://schemas.openxmlformats.org/officeDocument/2006/relationships/image" Target="../media/image1.jpe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image" Target="../media/image4.png"/><Relationship Id="rId15" Type="http://schemas.microsoft.com/office/2007/relationships/hdphoto" Target="../media/hdphoto3.wdp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0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2" Type="http://schemas.openxmlformats.org/officeDocument/2006/relationships/image" Target="../media/image1.jpe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image" Target="../media/image4.png"/><Relationship Id="rId15" Type="http://schemas.microsoft.com/office/2007/relationships/hdphoto" Target="../media/hdphoto3.wdp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805267"/>
            <a:ext cx="3439854" cy="3499617"/>
          </a:xfrm>
          <a:prstGeom prst="diamond">
            <a:avLst/>
          </a:prstGeom>
        </p:spPr>
      </p:pic>
      <p:pic>
        <p:nvPicPr>
          <p:cNvPr id="14" name="4 Image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68" y="5247662"/>
            <a:ext cx="3500019" cy="3484494"/>
          </a:xfrm>
          <a:prstGeom prst="diamond">
            <a:avLst/>
          </a:prstGeom>
        </p:spPr>
      </p:pic>
      <p:pic>
        <p:nvPicPr>
          <p:cNvPr id="15" name="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932" y="3556295"/>
            <a:ext cx="3472289" cy="3433050"/>
          </a:xfrm>
          <a:prstGeom prst="diamond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546" y="6989908"/>
            <a:ext cx="3592058" cy="3435700"/>
          </a:xfrm>
          <a:prstGeom prst="diamond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84" y="1805267"/>
            <a:ext cx="3471799" cy="3499617"/>
          </a:xfrm>
          <a:prstGeom prst="diamond">
            <a:avLst/>
          </a:prstGeom>
        </p:spPr>
      </p:pic>
      <p:pic>
        <p:nvPicPr>
          <p:cNvPr id="18" name="4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8819" y="3541339"/>
            <a:ext cx="3607543" cy="3457689"/>
          </a:xfrm>
          <a:prstGeom prst="diamond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5247661"/>
            <a:ext cx="3462181" cy="3502735"/>
          </a:xfrm>
          <a:prstGeom prst="diamond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7913" y="6989345"/>
            <a:ext cx="3725730" cy="3426580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12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OCTUBRE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 DE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III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6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805267"/>
            <a:ext cx="3439854" cy="3499617"/>
          </a:xfrm>
          <a:prstGeom prst="diamond">
            <a:avLst/>
          </a:prstGeom>
        </p:spPr>
      </p:pic>
      <p:pic>
        <p:nvPicPr>
          <p:cNvPr id="14" name="4 Image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68" y="5247662"/>
            <a:ext cx="3500019" cy="3484494"/>
          </a:xfrm>
          <a:prstGeom prst="diamond">
            <a:avLst/>
          </a:prstGeom>
        </p:spPr>
      </p:pic>
      <p:pic>
        <p:nvPicPr>
          <p:cNvPr id="15" name="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932" y="3556295"/>
            <a:ext cx="3472289" cy="3433050"/>
          </a:xfrm>
          <a:prstGeom prst="diamond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546" y="6989908"/>
            <a:ext cx="3592058" cy="3435700"/>
          </a:xfrm>
          <a:prstGeom prst="diamond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84" y="1805267"/>
            <a:ext cx="3471799" cy="3499617"/>
          </a:xfrm>
          <a:prstGeom prst="diamond">
            <a:avLst/>
          </a:prstGeom>
        </p:spPr>
      </p:pic>
      <p:pic>
        <p:nvPicPr>
          <p:cNvPr id="18" name="4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8819" y="3541339"/>
            <a:ext cx="3607543" cy="3457689"/>
          </a:xfrm>
          <a:prstGeom prst="diamond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5247661"/>
            <a:ext cx="3462181" cy="3502735"/>
          </a:xfrm>
          <a:prstGeom prst="diamond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7913" y="6989345"/>
            <a:ext cx="3725730" cy="3426580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12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OCTUBRE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DE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III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53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805267"/>
            <a:ext cx="3439854" cy="3499617"/>
          </a:xfrm>
          <a:prstGeom prst="diamond">
            <a:avLst/>
          </a:prstGeom>
        </p:spPr>
      </p:pic>
      <p:pic>
        <p:nvPicPr>
          <p:cNvPr id="14" name="4 Image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68" y="5247662"/>
            <a:ext cx="3500019" cy="3484494"/>
          </a:xfrm>
          <a:prstGeom prst="diamond">
            <a:avLst/>
          </a:prstGeom>
        </p:spPr>
      </p:pic>
      <p:pic>
        <p:nvPicPr>
          <p:cNvPr id="15" name="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932" y="3556295"/>
            <a:ext cx="3472289" cy="3433050"/>
          </a:xfrm>
          <a:prstGeom prst="diamond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546" y="6989908"/>
            <a:ext cx="3592058" cy="3435700"/>
          </a:xfrm>
          <a:prstGeom prst="diamond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84" y="1805267"/>
            <a:ext cx="3471799" cy="3499617"/>
          </a:xfrm>
          <a:prstGeom prst="diamond">
            <a:avLst/>
          </a:prstGeom>
        </p:spPr>
      </p:pic>
      <p:pic>
        <p:nvPicPr>
          <p:cNvPr id="18" name="4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8819" y="3541339"/>
            <a:ext cx="3607543" cy="3457689"/>
          </a:xfrm>
          <a:prstGeom prst="diamond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5247661"/>
            <a:ext cx="3462181" cy="3502735"/>
          </a:xfrm>
          <a:prstGeom prst="diamond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7913" y="6989345"/>
            <a:ext cx="3725730" cy="3426580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12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OCTUBRE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III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DE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III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53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5640</TotalTime>
  <Words>198</Words>
  <Application>Microsoft Office PowerPoint</Application>
  <PresentationFormat>A4 (210 x 297 mm)</PresentationFormat>
  <Paragraphs>63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495</cp:revision>
  <cp:lastPrinted>2020-09-03T18:46:44Z</cp:lastPrinted>
  <dcterms:created xsi:type="dcterms:W3CDTF">2010-12-07T13:50:28Z</dcterms:created>
  <dcterms:modified xsi:type="dcterms:W3CDTF">2020-11-05T20:11:59Z</dcterms:modified>
</cp:coreProperties>
</file>