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70" r:id="rId2"/>
    <p:sldId id="271" r:id="rId3"/>
  </p:sldIdLst>
  <p:sldSz cx="6858000" cy="9906000" type="A4"/>
  <p:notesSz cx="6800850" cy="9932988"/>
  <p:defaultTextStyle>
    <a:defPPr>
      <a:defRPr lang="es-P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C9E"/>
    <a:srgbClr val="7BA5A5"/>
    <a:srgbClr val="78A0A8"/>
    <a:srgbClr val="78A6A8"/>
    <a:srgbClr val="7AA69F"/>
    <a:srgbClr val="759FA3"/>
    <a:srgbClr val="62BEB5"/>
    <a:srgbClr val="5AB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71" autoAdjust="0"/>
    <p:restoredTop sz="94660"/>
  </p:normalViewPr>
  <p:slideViewPr>
    <p:cSldViewPr>
      <p:cViewPr varScale="1">
        <p:scale>
          <a:sx n="84" d="100"/>
          <a:sy n="84" d="100"/>
        </p:scale>
        <p:origin x="-1608" y="20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188" cy="49720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3076" y="2"/>
            <a:ext cx="2946188" cy="49720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pPr>
              <a:defRPr/>
            </a:pPr>
            <a:fld id="{6FC73C91-32C5-4FCA-8FC6-9F69349850F7}" type="datetimeFigureOut">
              <a:rPr lang="es-PE"/>
              <a:pPr>
                <a:defRPr/>
              </a:pPr>
              <a:t>3/09/2020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8100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36" tIns="46118" rIns="92236" bIns="46118" rtlCol="0" anchor="ctr"/>
          <a:lstStyle/>
          <a:p>
            <a:pPr lvl="0"/>
            <a:endParaRPr lang="es-PE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9" y="4719480"/>
            <a:ext cx="5441316" cy="4468494"/>
          </a:xfrm>
          <a:prstGeom prst="rect">
            <a:avLst/>
          </a:prstGeom>
        </p:spPr>
        <p:txBody>
          <a:bodyPr vert="horz" lIns="92236" tIns="46118" rIns="92236" bIns="46118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P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3" y="9434195"/>
            <a:ext cx="2946188" cy="497205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3076" y="9434195"/>
            <a:ext cx="2946188" cy="497205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pPr>
              <a:defRPr/>
            </a:pPr>
            <a:fld id="{AC198AF7-1B3B-44D5-9F8E-E612B50F0641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988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A39A1-E74F-40CA-8D25-FDDE60A63145}" type="datetimeFigureOut">
              <a:rPr lang="es-PE"/>
              <a:pPr>
                <a:defRPr/>
              </a:pPr>
              <a:t>3/09/2020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F72D-E356-4252-A598-D07F495127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8BB08-D01B-4055-8BD1-43C71D73A862}" type="datetimeFigureOut">
              <a:rPr lang="es-PE"/>
              <a:pPr>
                <a:defRPr/>
              </a:pPr>
              <a:t>3/09/2020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BBE21-9CFD-4396-80EC-E0EC2A7CA86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BBB39-B97C-4895-840D-B05E08A0EB8D}" type="datetimeFigureOut">
              <a:rPr lang="es-PE"/>
              <a:pPr>
                <a:defRPr/>
              </a:pPr>
              <a:t>3/09/2020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0644E-0C40-4D85-AD03-66B0465FC06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D4409-06DA-48C9-9074-395A0F2E0C6A}" type="datetimeFigureOut">
              <a:rPr lang="es-PE"/>
              <a:pPr>
                <a:defRPr/>
              </a:pPr>
              <a:t>3/09/2020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4F9BF-6DD7-48BB-9684-3A86C9F80ED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18C7C-5ACA-4B29-9971-34475512F851}" type="datetimeFigureOut">
              <a:rPr lang="es-PE"/>
              <a:pPr>
                <a:defRPr/>
              </a:pPr>
              <a:t>3/09/2020</a:t>
            </a:fld>
            <a:endParaRPr lang="es-PE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A85BC-EBE2-4295-B4A1-018DF4B463C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8D08A-C299-46BA-A441-9D916A540A1F}" type="datetimeFigureOut">
              <a:rPr lang="es-PE"/>
              <a:pPr>
                <a:defRPr/>
              </a:pPr>
              <a:t>3/09/2020</a:t>
            </a:fld>
            <a:endParaRPr lang="es-PE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7F8AC-1E1E-4CC0-A3AE-C6E7146356C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95E5E-29C9-44F0-89F9-D93ECA94FB17}" type="datetimeFigureOut">
              <a:rPr lang="es-PE"/>
              <a:pPr>
                <a:defRPr/>
              </a:pPr>
              <a:t>3/09/2020</a:t>
            </a:fld>
            <a:endParaRPr lang="es-PE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10F19-1CE6-4ADD-9F94-23B2F911D2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F6366-3432-4B47-95D9-737F914612F8}" type="datetimeFigureOut">
              <a:rPr lang="es-PE"/>
              <a:pPr>
                <a:defRPr/>
              </a:pPr>
              <a:t>3/09/2020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DABF1-CC5E-488D-9687-46832649AEF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D0565-DF3D-4697-AD16-435F8BD1BF5B}" type="datetimeFigureOut">
              <a:rPr lang="es-PE"/>
              <a:pPr>
                <a:defRPr/>
              </a:pPr>
              <a:t>3/09/2020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4CED1-7690-4A47-939E-61CC96C365D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9BD9-EF3C-4A53-BA09-4EC3B73E2015}" type="datetimeFigureOut">
              <a:rPr lang="es-PE"/>
              <a:pPr>
                <a:defRPr/>
              </a:pPr>
              <a:t>3/09/2020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0338-F6F1-4248-BF89-722E96A865B4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1B515-51B4-4E0E-A550-66B2BF2C0641}" type="datetimeFigureOut">
              <a:rPr lang="es-PE"/>
              <a:pPr>
                <a:defRPr/>
              </a:pPr>
              <a:t>3/09/2020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E5BA-201A-4775-BECE-E8BF81ABDF4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PE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15DDF5-3C3A-4A21-99F9-A3193D196EF3}" type="datetimeFigureOut">
              <a:rPr lang="es-PE"/>
              <a:pPr>
                <a:defRPr/>
              </a:pPr>
              <a:t>3/09/2020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F445F2-6690-4A19-95EB-B14C8D8763A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3.wdp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2.wdp"/><Relationship Id="rId5" Type="http://schemas.openxmlformats.org/officeDocument/2006/relationships/image" Target="../media/image4.jpeg"/><Relationship Id="rId10" Type="http://schemas.openxmlformats.org/officeDocument/2006/relationships/image" Target="../media/image8.jpeg"/><Relationship Id="rId4" Type="http://schemas.openxmlformats.org/officeDocument/2006/relationships/image" Target="../media/image3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3.wdp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2.wdp"/><Relationship Id="rId5" Type="http://schemas.openxmlformats.org/officeDocument/2006/relationships/image" Target="../media/image4.jpeg"/><Relationship Id="rId10" Type="http://schemas.openxmlformats.org/officeDocument/2006/relationships/image" Target="../media/image8.jpeg"/><Relationship Id="rId4" Type="http://schemas.openxmlformats.org/officeDocument/2006/relationships/image" Target="../media/image3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8" t="506" r="6302" b="-506"/>
          <a:stretch/>
        </p:blipFill>
        <p:spPr>
          <a:xfrm>
            <a:off x="840429" y="1837332"/>
            <a:ext cx="3439856" cy="3439054"/>
          </a:xfrm>
          <a:prstGeom prst="diamond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1" t="256" r="20808" b="-256"/>
          <a:stretch/>
        </p:blipFill>
        <p:spPr>
          <a:xfrm>
            <a:off x="847487" y="1837332"/>
            <a:ext cx="3462501" cy="3435488"/>
          </a:xfrm>
          <a:prstGeom prst="diamond">
            <a:avLst/>
          </a:prstGeom>
        </p:spPr>
      </p:pic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" t="65" r="25359" b="-65"/>
          <a:stretch/>
        </p:blipFill>
        <p:spPr>
          <a:xfrm>
            <a:off x="-913246" y="6984633"/>
            <a:ext cx="3505538" cy="3414243"/>
          </a:xfrm>
          <a:prstGeom prst="diamond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719722" y="8937809"/>
            <a:ext cx="3170453" cy="839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5 Imagen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06" y="1724722"/>
            <a:ext cx="3582559" cy="3559920"/>
          </a:xfrm>
          <a:prstGeom prst="diamond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96" y="5192525"/>
            <a:ext cx="3587589" cy="3635702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1 Imagen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6266" y="3504682"/>
            <a:ext cx="3672945" cy="3424745"/>
          </a:xfrm>
          <a:prstGeom prst="diamond">
            <a:avLst/>
          </a:prstGeom>
        </p:spPr>
      </p:pic>
      <p:pic>
        <p:nvPicPr>
          <p:cNvPr id="21" name="1 Imagen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3551" y="6907235"/>
            <a:ext cx="3680230" cy="3600021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399928" y="2630488"/>
            <a:ext cx="4437112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y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Adenda N° 04</a:t>
            </a: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3N. 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Tramo 2: Canta -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INFORME MENSUAL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10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AGOSTO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2020 </a:t>
            </a: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TOMO I DE II</a:t>
            </a: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ORIGINAL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866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8" t="506" r="6302" b="-506"/>
          <a:stretch/>
        </p:blipFill>
        <p:spPr>
          <a:xfrm>
            <a:off x="840429" y="1837332"/>
            <a:ext cx="3439856" cy="3439054"/>
          </a:xfrm>
          <a:prstGeom prst="diamond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1" t="256" r="20808" b="-256"/>
          <a:stretch/>
        </p:blipFill>
        <p:spPr>
          <a:xfrm>
            <a:off x="847487" y="1837332"/>
            <a:ext cx="3462501" cy="3435488"/>
          </a:xfrm>
          <a:prstGeom prst="diamond">
            <a:avLst/>
          </a:prstGeom>
        </p:spPr>
      </p:pic>
      <p:pic>
        <p:nvPicPr>
          <p:cNvPr id="2050" name="Picture 5" descr="C:\Users\squintanilla\Documents\127200_supervision_pericos_san_ignaci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7384" y="0"/>
            <a:ext cx="6885384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" t="65" r="25359" b="-65"/>
          <a:stretch/>
        </p:blipFill>
        <p:spPr>
          <a:xfrm>
            <a:off x="-913246" y="6984633"/>
            <a:ext cx="3505538" cy="3414243"/>
          </a:xfrm>
          <a:prstGeom prst="diamond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20519" r="33000" b="71778"/>
          <a:stretch/>
        </p:blipFill>
        <p:spPr bwMode="auto">
          <a:xfrm>
            <a:off x="2719722" y="8937809"/>
            <a:ext cx="3170453" cy="839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5 Imagen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06" y="1724722"/>
            <a:ext cx="3582559" cy="3559920"/>
          </a:xfrm>
          <a:prstGeom prst="diamond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96" y="5192525"/>
            <a:ext cx="3587589" cy="3635702"/>
          </a:xfrm>
          <a:prstGeom prst="diamond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1 Imagen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6266" y="3504682"/>
            <a:ext cx="3672945" cy="3424745"/>
          </a:xfrm>
          <a:prstGeom prst="diamond">
            <a:avLst/>
          </a:prstGeom>
        </p:spPr>
      </p:pic>
      <p:pic>
        <p:nvPicPr>
          <p:cNvPr id="21" name="1 Imagen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3551" y="6907235"/>
            <a:ext cx="3680230" cy="3600021"/>
          </a:xfrm>
          <a:prstGeom prst="diamond">
            <a:avLst/>
          </a:prstGeom>
        </p:spPr>
      </p:pic>
      <p:sp>
        <p:nvSpPr>
          <p:cNvPr id="2056" name="4 CuadroTexto"/>
          <p:cNvSpPr txBox="1">
            <a:spLocks noChangeArrowheads="1"/>
          </p:cNvSpPr>
          <p:nvPr/>
        </p:nvSpPr>
        <p:spPr bwMode="auto">
          <a:xfrm>
            <a:off x="2399928" y="2630488"/>
            <a:ext cx="4437112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CPI N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°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0002-2014-MTC/20</a:t>
            </a:r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Contrato de  </a:t>
            </a:r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Consultoría de </a:t>
            </a:r>
            <a:r>
              <a:rPr lang="es-PE" sz="1400" dirty="0">
                <a:solidFill>
                  <a:schemeClr val="bg1"/>
                </a:solidFill>
                <a:latin typeface="Arial Narrow" pitchFamily="34" charset="0"/>
              </a:rPr>
              <a:t>Obra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No.077-2014-MTC/20 </a:t>
            </a:r>
          </a:p>
          <a:p>
            <a:pPr algn="r"/>
            <a:r>
              <a:rPr lang="es-PE" sz="1400" dirty="0" smtClean="0">
                <a:solidFill>
                  <a:schemeClr val="bg1"/>
                </a:solidFill>
                <a:latin typeface="Arial Narrow" pitchFamily="34" charset="0"/>
              </a:rPr>
              <a:t>y </a:t>
            </a:r>
            <a:r>
              <a:rPr lang="es-ES" sz="1400" dirty="0" smtClean="0">
                <a:solidFill>
                  <a:schemeClr val="bg1"/>
                </a:solidFill>
                <a:latin typeface="Arial Narrow" pitchFamily="34" charset="0"/>
              </a:rPr>
              <a:t>Adenda N° 04</a:t>
            </a:r>
          </a:p>
          <a:p>
            <a:pPr algn="r"/>
            <a:endParaRPr lang="es-PE" sz="1400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PE" sz="1600" b="1" dirty="0">
                <a:solidFill>
                  <a:schemeClr val="bg1"/>
                </a:solidFill>
                <a:latin typeface="Arial Narrow" pitchFamily="34" charset="0"/>
              </a:rPr>
              <a:t>Supervisión 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del Mejoramiento, Rehabilitación,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Conservación por Niveles  de Servicio y Operación del Corredor Vial Lima – Canta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Dv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.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Cochamarca</a:t>
            </a:r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 – Empalme  PE 3N. </a:t>
            </a:r>
          </a:p>
          <a:p>
            <a:pPr algn="r"/>
            <a:r>
              <a:rPr lang="es-PE" sz="1600" b="1" dirty="0" smtClean="0">
                <a:solidFill>
                  <a:schemeClr val="bg1"/>
                </a:solidFill>
                <a:latin typeface="Arial Narrow" pitchFamily="34" charset="0"/>
              </a:rPr>
              <a:t>Tramo 2: Canta - </a:t>
            </a:r>
            <a:r>
              <a:rPr lang="es-PE" sz="1600" b="1" dirty="0" err="1" smtClean="0">
                <a:solidFill>
                  <a:schemeClr val="bg1"/>
                </a:solidFill>
                <a:latin typeface="Arial Narrow" pitchFamily="34" charset="0"/>
              </a:rPr>
              <a:t>Huayllay</a:t>
            </a:r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PE" sz="16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INFORME MENSUAL N°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10</a:t>
            </a:r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OBRAS INICIALES</a:t>
            </a: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AGOSTO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 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2020 </a:t>
            </a:r>
          </a:p>
          <a:p>
            <a:pPr algn="r"/>
            <a:endParaRPr lang="es-ES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smtClean="0">
                <a:solidFill>
                  <a:schemeClr val="bg1"/>
                </a:solidFill>
                <a:latin typeface="Arial Narrow" pitchFamily="34" charset="0"/>
              </a:rPr>
              <a:t>TOMO </a:t>
            </a:r>
            <a:r>
              <a:rPr lang="es-ES" b="1" smtClean="0">
                <a:solidFill>
                  <a:schemeClr val="bg1"/>
                </a:solidFill>
                <a:latin typeface="Arial Narrow" pitchFamily="34" charset="0"/>
              </a:rPr>
              <a:t>II </a:t>
            </a:r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DE II</a:t>
            </a:r>
          </a:p>
          <a:p>
            <a:pPr algn="r"/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es-ES" b="1" dirty="0" smtClean="0">
                <a:solidFill>
                  <a:schemeClr val="bg1"/>
                </a:solidFill>
                <a:latin typeface="Arial Narrow" pitchFamily="34" charset="0"/>
              </a:rPr>
              <a:t>ORIGINAL </a:t>
            </a:r>
            <a:endParaRPr lang="es-ES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2378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5617</TotalTime>
  <Words>132</Words>
  <Application>Microsoft Office PowerPoint</Application>
  <PresentationFormat>A4 (210 x 297 mm)</PresentationFormat>
  <Paragraphs>42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squintanilla</dc:creator>
  <cp:lastModifiedBy>USUARIO</cp:lastModifiedBy>
  <cp:revision>492</cp:revision>
  <cp:lastPrinted>2020-09-03T18:46:44Z</cp:lastPrinted>
  <dcterms:created xsi:type="dcterms:W3CDTF">2010-12-07T13:50:28Z</dcterms:created>
  <dcterms:modified xsi:type="dcterms:W3CDTF">2020-09-03T18:47:25Z</dcterms:modified>
</cp:coreProperties>
</file>