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0" r:id="rId2"/>
    <p:sldId id="271" r:id="rId3"/>
  </p:sldIdLst>
  <p:sldSz cx="6858000" cy="9906000" type="A4"/>
  <p:notesSz cx="6662738" cy="992663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71" autoAdjust="0"/>
    <p:restoredTop sz="94660"/>
  </p:normalViewPr>
  <p:slideViewPr>
    <p:cSldViewPr>
      <p:cViewPr>
        <p:scale>
          <a:sx n="66" d="100"/>
          <a:sy n="66" d="100"/>
        </p:scale>
        <p:origin x="-2238" y="50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774827" y="2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04/04/2020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043113" y="744538"/>
            <a:ext cx="25765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65964" y="4716463"/>
            <a:ext cx="5330813" cy="446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9428163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774827" y="9428163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04/04/2020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04/04/2020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04/04/2020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04/04/2020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04/04/2020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04/04/2020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04/04/2020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04/04/2020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04/04/2020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04/04/2020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04/04/2020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04/04/2020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2" t="362" r="4188" b="-362"/>
          <a:stretch/>
        </p:blipFill>
        <p:spPr>
          <a:xfrm>
            <a:off x="847487" y="5275816"/>
            <a:ext cx="3437388" cy="3437152"/>
          </a:xfrm>
          <a:prstGeom prst="diamond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719722" y="8937809"/>
            <a:ext cx="3170453" cy="83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9549" y="7036122"/>
            <a:ext cx="3598286" cy="355836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47" y="5250962"/>
            <a:ext cx="3522724" cy="356434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399928" y="2630488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05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MARZO  2020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TOMO I</a:t>
            </a: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5" r="25905"/>
          <a:stretch/>
        </p:blipFill>
        <p:spPr bwMode="auto">
          <a:xfrm>
            <a:off x="-971547" y="3556859"/>
            <a:ext cx="3561740" cy="3480648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2" r="10902"/>
          <a:stretch/>
        </p:blipFill>
        <p:spPr bwMode="auto">
          <a:xfrm>
            <a:off x="829092" y="1828018"/>
            <a:ext cx="3432798" cy="3455987"/>
          </a:xfrm>
          <a:prstGeom prst="diamond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866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2" t="362" r="4188" b="-362"/>
          <a:stretch/>
        </p:blipFill>
        <p:spPr>
          <a:xfrm>
            <a:off x="847487" y="5275816"/>
            <a:ext cx="3437388" cy="3437152"/>
          </a:xfrm>
          <a:prstGeom prst="diamond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719722" y="8937809"/>
            <a:ext cx="3170453" cy="83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9549" y="7036122"/>
            <a:ext cx="3598286" cy="355836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47" y="5250962"/>
            <a:ext cx="3522724" cy="356434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399928" y="2630488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05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MARZO  2020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TOMO I</a:t>
            </a: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COPIA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5" r="25905"/>
          <a:stretch/>
        </p:blipFill>
        <p:spPr bwMode="auto">
          <a:xfrm>
            <a:off x="-971547" y="3556859"/>
            <a:ext cx="3561740" cy="3480648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2" r="10902"/>
          <a:stretch/>
        </p:blipFill>
        <p:spPr bwMode="auto">
          <a:xfrm>
            <a:off x="829092" y="1828018"/>
            <a:ext cx="3432798" cy="3455987"/>
          </a:xfrm>
          <a:prstGeom prst="diamond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2439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5613</TotalTime>
  <Words>128</Words>
  <Application>Microsoft Office PowerPoint</Application>
  <PresentationFormat>A4 (210 x 297 mm)</PresentationFormat>
  <Paragraphs>42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RAUL FERNANDEZ</cp:lastModifiedBy>
  <cp:revision>490</cp:revision>
  <cp:lastPrinted>2020-02-06T14:25:29Z</cp:lastPrinted>
  <dcterms:created xsi:type="dcterms:W3CDTF">2010-12-07T13:50:28Z</dcterms:created>
  <dcterms:modified xsi:type="dcterms:W3CDTF">2020-04-04T08:14:05Z</dcterms:modified>
</cp:coreProperties>
</file>