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70" r:id="rId2"/>
    <p:sldId id="269" r:id="rId3"/>
  </p:sldIdLst>
  <p:sldSz cx="6858000" cy="9906000" type="A4"/>
  <p:notesSz cx="6662738" cy="9926638"/>
  <p:defaultTextStyle>
    <a:defPPr>
      <a:defRPr lang="es-P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9C9E"/>
    <a:srgbClr val="7BA5A5"/>
    <a:srgbClr val="78A0A8"/>
    <a:srgbClr val="78A6A8"/>
    <a:srgbClr val="7AA69F"/>
    <a:srgbClr val="759FA3"/>
    <a:srgbClr val="62BEB5"/>
    <a:srgbClr val="5AB1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71" autoAdjust="0"/>
    <p:restoredTop sz="94660"/>
  </p:normalViewPr>
  <p:slideViewPr>
    <p:cSldViewPr>
      <p:cViewPr varScale="1">
        <p:scale>
          <a:sx n="75" d="100"/>
          <a:sy n="75" d="100"/>
        </p:scale>
        <p:origin x="-1812" y="-11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88635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774827" y="2"/>
            <a:ext cx="288635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FC73C91-32C5-4FCA-8FC6-9F69349850F7}" type="datetimeFigureOut">
              <a:rPr lang="es-PE"/>
              <a:pPr>
                <a:defRPr/>
              </a:pPr>
              <a:t>6/02/2020</a:t>
            </a:fld>
            <a:endParaRPr lang="es-P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043113" y="744538"/>
            <a:ext cx="25765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PE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65964" y="4716463"/>
            <a:ext cx="5330813" cy="44656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PE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2" y="9428163"/>
            <a:ext cx="2886357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774827" y="9428163"/>
            <a:ext cx="2886357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C198AF7-1B3B-44D5-9F8E-E612B50F0641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409886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A39A1-E74F-40CA-8D25-FDDE60A63145}" type="datetimeFigureOut">
              <a:rPr lang="es-PE"/>
              <a:pPr>
                <a:defRPr/>
              </a:pPr>
              <a:t>6/02/2020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AF72D-E356-4252-A598-D07F495127D0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8BB08-D01B-4055-8BD1-43C71D73A862}" type="datetimeFigureOut">
              <a:rPr lang="es-PE"/>
              <a:pPr>
                <a:defRPr/>
              </a:pPr>
              <a:t>6/02/2020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BBE21-9CFD-4396-80EC-E0EC2A7CA867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BBB39-B97C-4895-840D-B05E08A0EB8D}" type="datetimeFigureOut">
              <a:rPr lang="es-PE"/>
              <a:pPr>
                <a:defRPr/>
              </a:pPr>
              <a:t>6/02/2020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0644E-0C40-4D85-AD03-66B0465FC063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D4409-06DA-48C9-9074-395A0F2E0C6A}" type="datetimeFigureOut">
              <a:rPr lang="es-PE"/>
              <a:pPr>
                <a:defRPr/>
              </a:pPr>
              <a:t>6/02/2020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4F9BF-6DD7-48BB-9684-3A86C9F80ED0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18C7C-5ACA-4B29-9971-34475512F851}" type="datetimeFigureOut">
              <a:rPr lang="es-PE"/>
              <a:pPr>
                <a:defRPr/>
              </a:pPr>
              <a:t>6/02/2020</a:t>
            </a:fld>
            <a:endParaRPr lang="es-PE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A85BC-EBE2-4295-B4A1-018DF4B463C3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8D08A-C299-46BA-A441-9D916A540A1F}" type="datetimeFigureOut">
              <a:rPr lang="es-PE"/>
              <a:pPr>
                <a:defRPr/>
              </a:pPr>
              <a:t>6/02/2020</a:t>
            </a:fld>
            <a:endParaRPr lang="es-PE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7F8AC-1E1E-4CC0-A3AE-C6E7146356C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95E5E-29C9-44F0-89F9-D93ECA94FB17}" type="datetimeFigureOut">
              <a:rPr lang="es-PE"/>
              <a:pPr>
                <a:defRPr/>
              </a:pPr>
              <a:t>6/02/2020</a:t>
            </a:fld>
            <a:endParaRPr lang="es-PE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10F19-1CE6-4ADD-9F94-23B2F911D24B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F6366-3432-4B47-95D9-737F914612F8}" type="datetimeFigureOut">
              <a:rPr lang="es-PE"/>
              <a:pPr>
                <a:defRPr/>
              </a:pPr>
              <a:t>6/02/2020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DABF1-CC5E-488D-9687-46832649AEF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PE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D0565-DF3D-4697-AD16-435F8BD1BF5B}" type="datetimeFigureOut">
              <a:rPr lang="es-PE"/>
              <a:pPr>
                <a:defRPr/>
              </a:pPr>
              <a:t>6/02/2020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4CED1-7690-4A47-939E-61CC96C365D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F9BD9-EF3C-4A53-BA09-4EC3B73E2015}" type="datetimeFigureOut">
              <a:rPr lang="es-PE"/>
              <a:pPr>
                <a:defRPr/>
              </a:pPr>
              <a:t>6/02/2020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80338-F6F1-4248-BF89-722E96A865B4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1B515-51B4-4E0E-A550-66B2BF2C0641}" type="datetimeFigureOut">
              <a:rPr lang="es-PE"/>
              <a:pPr>
                <a:defRPr/>
              </a:pPr>
              <a:t>6/02/2020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7E5BA-201A-4775-BECE-E8BF81ABDF4B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PE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515DDF5-3C3A-4A21-99F9-A3193D196EF3}" type="datetimeFigureOut">
              <a:rPr lang="es-PE"/>
              <a:pPr>
                <a:defRPr/>
              </a:pPr>
              <a:t>6/02/2020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AF445F2-6690-4A19-95EB-B14C8D8763AC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7.jpeg"/><Relationship Id="rId18" Type="http://schemas.openxmlformats.org/officeDocument/2006/relationships/image" Target="../media/image20.png"/><Relationship Id="rId3" Type="http://schemas.openxmlformats.org/officeDocument/2006/relationships/image" Target="../media/image2.jpeg"/><Relationship Id="rId7" Type="http://schemas.openxmlformats.org/officeDocument/2006/relationships/image" Target="../media/image13.jpeg"/><Relationship Id="rId12" Type="http://schemas.openxmlformats.org/officeDocument/2006/relationships/image" Target="../media/image7.jpeg"/><Relationship Id="rId17" Type="http://schemas.openxmlformats.org/officeDocument/2006/relationships/image" Target="../media/image19.png"/><Relationship Id="rId2" Type="http://schemas.openxmlformats.org/officeDocument/2006/relationships/image" Target="../media/image1.jpe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6.jpeg"/><Relationship Id="rId5" Type="http://schemas.openxmlformats.org/officeDocument/2006/relationships/image" Target="../media/image4.jpeg"/><Relationship Id="rId15" Type="http://schemas.openxmlformats.org/officeDocument/2006/relationships/image" Target="../media/image8.png"/><Relationship Id="rId10" Type="http://schemas.openxmlformats.org/officeDocument/2006/relationships/image" Target="../media/image15.jpeg"/><Relationship Id="rId19" Type="http://schemas.openxmlformats.org/officeDocument/2006/relationships/image" Target="../media/image21.png"/><Relationship Id="rId4" Type="http://schemas.openxmlformats.org/officeDocument/2006/relationships/image" Target="../media/image3.jpeg"/><Relationship Id="rId9" Type="http://schemas.openxmlformats.org/officeDocument/2006/relationships/image" Target="../media/image6.jpeg"/><Relationship Id="rId1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8" t="506" r="6302" b="-506"/>
          <a:stretch/>
        </p:blipFill>
        <p:spPr>
          <a:xfrm>
            <a:off x="840429" y="1837332"/>
            <a:ext cx="3439856" cy="3439054"/>
          </a:xfrm>
          <a:prstGeom prst="diamond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1" t="256" r="20808" b="-256"/>
          <a:stretch/>
        </p:blipFill>
        <p:spPr>
          <a:xfrm>
            <a:off x="847487" y="1837332"/>
            <a:ext cx="3462501" cy="3435488"/>
          </a:xfrm>
          <a:prstGeom prst="diamond">
            <a:avLst/>
          </a:prstGeom>
        </p:spPr>
      </p:pic>
      <p:pic>
        <p:nvPicPr>
          <p:cNvPr id="2050" name="Picture 5" descr="C:\Users\squintanilla\Documents\127200_supervision_pericos_san_ignaci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7384" y="0"/>
            <a:ext cx="6885384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2" t="362" r="4188" b="-362"/>
          <a:stretch/>
        </p:blipFill>
        <p:spPr>
          <a:xfrm>
            <a:off x="847487" y="5275816"/>
            <a:ext cx="3437388" cy="3437152"/>
          </a:xfrm>
          <a:prstGeom prst="diamond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" t="65" r="25359" b="-65"/>
          <a:stretch/>
        </p:blipFill>
        <p:spPr>
          <a:xfrm>
            <a:off x="-913246" y="6984633"/>
            <a:ext cx="3505538" cy="3414243"/>
          </a:xfrm>
          <a:prstGeom prst="diamond">
            <a:avLst/>
          </a:prstGeom>
        </p:spPr>
      </p:pic>
      <p:pic>
        <p:nvPicPr>
          <p:cNvPr id="10" name="Picture 2" descr="C:\Users\user\Documents\IMG_0753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" t="-793" r="-1" b="596"/>
          <a:stretch/>
        </p:blipFill>
        <p:spPr bwMode="auto">
          <a:xfrm>
            <a:off x="810012" y="5246150"/>
            <a:ext cx="3499976" cy="3495725"/>
          </a:xfrm>
          <a:prstGeom prst="flowChartDecision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Noviembre\Reunión Comunidades\Reunión_CC_Cullhuay\TimePhoto_20191114_13032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2886" y="6984633"/>
            <a:ext cx="3599565" cy="3404484"/>
          </a:xfrm>
          <a:prstGeom prst="flowChartDecision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 t="20519" r="33000" b="71778"/>
          <a:stretch/>
        </p:blipFill>
        <p:spPr bwMode="auto">
          <a:xfrm>
            <a:off x="2719722" y="8937809"/>
            <a:ext cx="3170453" cy="839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 descr="F:\JAVIER CARDENAS\ENERO 2020\EMERO 07\IMG-20200107-WA0027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208" y="1727639"/>
            <a:ext cx="3586478" cy="3541435"/>
          </a:xfrm>
          <a:prstGeom prst="diamond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7" t="2463" r="4265" b="4084"/>
          <a:stretch/>
        </p:blipFill>
        <p:spPr bwMode="auto">
          <a:xfrm>
            <a:off x="664392" y="5240474"/>
            <a:ext cx="3791215" cy="3647240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 descr="F:\JAVIER CARDENAS\ENERO 2020\ENERO 10\WhatsApp Image 2020-01-10 at 5.34.19 PM (1).jpe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32003" y="3452723"/>
            <a:ext cx="3718863" cy="3611371"/>
          </a:xfrm>
          <a:prstGeom prst="diamond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F:\JAVIER CARDENAS\ENERO 2020\ENERO 02\IMG_2139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132003" y="6949379"/>
            <a:ext cx="3807813" cy="3584991"/>
          </a:xfrm>
          <a:prstGeom prst="diamond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6" name="4 CuadroTexto"/>
          <p:cNvSpPr txBox="1">
            <a:spLocks noChangeArrowheads="1"/>
          </p:cNvSpPr>
          <p:nvPr/>
        </p:nvSpPr>
        <p:spPr bwMode="auto">
          <a:xfrm>
            <a:off x="2399928" y="2630488"/>
            <a:ext cx="4437112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CPI N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°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0002-2014-MTC/20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Contrato de 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Consultoría de 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Obra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No.077-2014-MTC/20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y </a:t>
            </a:r>
            <a:r>
              <a:rPr lang="es-ES" sz="1400" dirty="0" smtClean="0">
                <a:solidFill>
                  <a:schemeClr val="bg1"/>
                </a:solidFill>
                <a:latin typeface="Arial Narrow" pitchFamily="34" charset="0"/>
              </a:rPr>
              <a:t>Adenda N° 04</a:t>
            </a: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>
                <a:solidFill>
                  <a:schemeClr val="bg1"/>
                </a:solidFill>
                <a:latin typeface="Arial Narrow" pitchFamily="34" charset="0"/>
              </a:rPr>
              <a:t>Supervisión 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del Mejoramiento, Rehabilitación,</a:t>
            </a: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Conservación por Niveles  de Servicio y Operación del Corredor Vial Lima – Canta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Dv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.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Cochamarca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Empalme  PE 3N. </a:t>
            </a: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Tramo 2: Canta -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INFORME MENSUAL N° 03</a:t>
            </a: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OBRAS INICIALES</a:t>
            </a: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ENERO  2020 </a:t>
            </a: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TOMO I</a:t>
            </a: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smtClean="0">
                <a:solidFill>
                  <a:schemeClr val="bg1"/>
                </a:solidFill>
                <a:latin typeface="Arial Narrow" pitchFamily="34" charset="0"/>
              </a:rPr>
              <a:t>COPIA 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866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8" t="506" r="6302" b="-506"/>
          <a:stretch/>
        </p:blipFill>
        <p:spPr>
          <a:xfrm>
            <a:off x="840429" y="1837332"/>
            <a:ext cx="3439856" cy="3439054"/>
          </a:xfrm>
          <a:prstGeom prst="diamond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1" t="256" r="20808" b="-256"/>
          <a:stretch/>
        </p:blipFill>
        <p:spPr>
          <a:xfrm>
            <a:off x="847487" y="1837332"/>
            <a:ext cx="3462501" cy="3435488"/>
          </a:xfrm>
          <a:prstGeom prst="diamond">
            <a:avLst/>
          </a:prstGeom>
        </p:spPr>
      </p:pic>
      <p:pic>
        <p:nvPicPr>
          <p:cNvPr id="2050" name="Picture 5" descr="C:\Users\squintanilla\Documents\127200_supervision_pericos_san_ignaci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7384" y="0"/>
            <a:ext cx="6885384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2" t="362" r="4188" b="-362"/>
          <a:stretch/>
        </p:blipFill>
        <p:spPr>
          <a:xfrm>
            <a:off x="847487" y="5275816"/>
            <a:ext cx="3437388" cy="3437152"/>
          </a:xfrm>
          <a:prstGeom prst="diamond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" t="65" r="25359" b="-65"/>
          <a:stretch/>
        </p:blipFill>
        <p:spPr>
          <a:xfrm>
            <a:off x="-913246" y="6984633"/>
            <a:ext cx="3505538" cy="3414243"/>
          </a:xfrm>
          <a:prstGeom prst="diamond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0" r="21481" b="14233"/>
          <a:stretch/>
        </p:blipFill>
        <p:spPr>
          <a:xfrm>
            <a:off x="-1029432" y="3517544"/>
            <a:ext cx="3664907" cy="3476848"/>
          </a:xfrm>
          <a:prstGeom prst="flowChartDecision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893"/>
          <a:stretch/>
        </p:blipFill>
        <p:spPr>
          <a:xfrm>
            <a:off x="847486" y="1837332"/>
            <a:ext cx="3457463" cy="3344590"/>
          </a:xfrm>
          <a:prstGeom prst="flowChartDecision">
            <a:avLst/>
          </a:prstGeom>
        </p:spPr>
      </p:pic>
      <p:pic>
        <p:nvPicPr>
          <p:cNvPr id="10" name="Picture 2" descr="C:\Users\user\Documents\IMG_0753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" t="-793" r="-1" b="596"/>
          <a:stretch/>
        </p:blipFill>
        <p:spPr bwMode="auto">
          <a:xfrm>
            <a:off x="810012" y="5246150"/>
            <a:ext cx="3499976" cy="3495725"/>
          </a:xfrm>
          <a:prstGeom prst="flowChartDecision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1 Imagen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62" y="1752884"/>
            <a:ext cx="3575604" cy="3523502"/>
          </a:xfrm>
          <a:prstGeom prst="diamond">
            <a:avLst/>
          </a:prstGeom>
        </p:spPr>
      </p:pic>
      <p:pic>
        <p:nvPicPr>
          <p:cNvPr id="15" name="Picture 2" descr="C:\Users\user\Documents\IMG_0753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" t="-793" r="-1" b="596"/>
          <a:stretch/>
        </p:blipFill>
        <p:spPr bwMode="auto">
          <a:xfrm>
            <a:off x="767028" y="5255968"/>
            <a:ext cx="3499976" cy="3495725"/>
          </a:xfrm>
          <a:prstGeom prst="flowChartDecision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9 Imagen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08" y="5243903"/>
            <a:ext cx="3575729" cy="3507790"/>
          </a:xfrm>
          <a:prstGeom prst="diamond">
            <a:avLst/>
          </a:prstGeom>
        </p:spPr>
      </p:pic>
      <p:pic>
        <p:nvPicPr>
          <p:cNvPr id="1027" name="Picture 3" descr="F:\Noviembre\Reunión Comunidades\Reunión_CC_Cullhuay\TimePhoto_20191114_130323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2886" y="6984633"/>
            <a:ext cx="3599565" cy="3404484"/>
          </a:xfrm>
          <a:prstGeom prst="flowChartDecision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17 Imagen" descr="E:\FOTOS CANTA - HUAYLLAY\Fotos\Diciembre\Insp_Campo_CC_Yantac_02_12_19\TimePhoto_20191202_113803.jpg"/>
          <p:cNvPicPr/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7" r="5194" b="16800"/>
          <a:stretch/>
        </p:blipFill>
        <p:spPr bwMode="auto">
          <a:xfrm>
            <a:off x="-980374" y="6978179"/>
            <a:ext cx="3597053" cy="3420697"/>
          </a:xfrm>
          <a:prstGeom prst="diamond">
            <a:avLst/>
          </a:prstGeom>
          <a:noFill/>
          <a:ln>
            <a:noFill/>
          </a:ln>
        </p:spPr>
      </p:pic>
      <p:pic>
        <p:nvPicPr>
          <p:cNvPr id="19" name="18 Imagen" descr="E:\FOTOS CANTA - HUAYLLAY\Fotos\Diciembre\04_12_19_Reu_CC_Obrajillo\TimePhoto_20191204_111552.jpg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1250" y="3530261"/>
            <a:ext cx="3623542" cy="3454371"/>
          </a:xfrm>
          <a:prstGeom prst="diamond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 t="20519" r="33000" b="71778"/>
          <a:stretch/>
        </p:blipFill>
        <p:spPr bwMode="auto">
          <a:xfrm>
            <a:off x="2719722" y="8937809"/>
            <a:ext cx="3170453" cy="839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7" t="2463" r="4265" b="4084"/>
          <a:stretch/>
        </p:blipFill>
        <p:spPr bwMode="auto">
          <a:xfrm>
            <a:off x="620688" y="1636228"/>
            <a:ext cx="3780145" cy="3636591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9" t="4799" r="4414" b="6950"/>
          <a:stretch/>
        </p:blipFill>
        <p:spPr bwMode="auto">
          <a:xfrm>
            <a:off x="-1248279" y="6895557"/>
            <a:ext cx="3848606" cy="3692635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5" r="5377" b="5185"/>
          <a:stretch/>
        </p:blipFill>
        <p:spPr bwMode="auto">
          <a:xfrm rot="167381">
            <a:off x="655404" y="5122248"/>
            <a:ext cx="3821552" cy="3724770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72" t="17068" r="23800" b="-1484"/>
          <a:stretch/>
        </p:blipFill>
        <p:spPr bwMode="auto">
          <a:xfrm>
            <a:off x="-1166029" y="3325100"/>
            <a:ext cx="3846643" cy="3659533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6" name="4 CuadroTexto"/>
          <p:cNvSpPr txBox="1">
            <a:spLocks noChangeArrowheads="1"/>
          </p:cNvSpPr>
          <p:nvPr/>
        </p:nvSpPr>
        <p:spPr bwMode="auto">
          <a:xfrm>
            <a:off x="2468061" y="2567967"/>
            <a:ext cx="4437112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CPI N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°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0002-2014-MTC/20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Contrato de 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Consultoría de 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Obra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No.077-2014-MTC/20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y </a:t>
            </a:r>
            <a:r>
              <a:rPr lang="es-ES" sz="1400" dirty="0" smtClean="0">
                <a:solidFill>
                  <a:schemeClr val="bg1"/>
                </a:solidFill>
                <a:latin typeface="Arial Narrow" pitchFamily="34" charset="0"/>
              </a:rPr>
              <a:t>Adenda N° 04</a:t>
            </a: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>
                <a:solidFill>
                  <a:schemeClr val="bg1"/>
                </a:solidFill>
                <a:latin typeface="Arial Narrow" pitchFamily="34" charset="0"/>
              </a:rPr>
              <a:t>Supervisión 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del Mejoramiento, Rehabilitación,</a:t>
            </a: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Conservación por Niveles  de Servicio y Operación del Corredor Vial Lima – Canta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Dv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.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Cochamarca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Empalme  PE 3N. </a:t>
            </a: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Tramo 2: Canta -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INFORME MENSUAL N° 03</a:t>
            </a: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OBRAS INICIALES</a:t>
            </a: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ENERO  2020 </a:t>
            </a: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TOMO I</a:t>
            </a: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COPIA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2031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5588</TotalTime>
  <Words>128</Words>
  <Application>Microsoft Office PowerPoint</Application>
  <PresentationFormat>A4 (210 x 297 mm)</PresentationFormat>
  <Paragraphs>42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squintanilla</dc:creator>
  <cp:lastModifiedBy>Usuario de Obra</cp:lastModifiedBy>
  <cp:revision>486</cp:revision>
  <cp:lastPrinted>2020-02-06T14:25:29Z</cp:lastPrinted>
  <dcterms:created xsi:type="dcterms:W3CDTF">2010-12-07T13:50:28Z</dcterms:created>
  <dcterms:modified xsi:type="dcterms:W3CDTF">2020-02-06T20:15:10Z</dcterms:modified>
</cp:coreProperties>
</file>