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6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71" autoAdjust="0"/>
    <p:restoredTop sz="94660"/>
  </p:normalViewPr>
  <p:slideViewPr>
    <p:cSldViewPr>
      <p:cViewPr varScale="1">
        <p:scale>
          <a:sx n="51" d="100"/>
          <a:sy n="51" d="100"/>
        </p:scale>
        <p:origin x="2568" y="3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2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3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3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3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4/12/2019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049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592292" y="8768065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t="362" r="4188" b="-362"/>
          <a:stretch/>
        </p:blipFill>
        <p:spPr>
          <a:xfrm>
            <a:off x="847487" y="5275816"/>
            <a:ext cx="3437388" cy="3437152"/>
          </a:xfrm>
          <a:prstGeom prst="diamond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65" r="25359" b="-65"/>
          <a:stretch/>
        </p:blipFill>
        <p:spPr>
          <a:xfrm>
            <a:off x="-913246" y="6984633"/>
            <a:ext cx="3505538" cy="3414243"/>
          </a:xfrm>
          <a:prstGeom prst="diamond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" r="21481" b="14233"/>
          <a:stretch/>
        </p:blipFill>
        <p:spPr>
          <a:xfrm>
            <a:off x="-1029432" y="3517544"/>
            <a:ext cx="3664907" cy="3476848"/>
          </a:xfrm>
          <a:prstGeom prst="flowChartDecision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93"/>
          <a:stretch/>
        </p:blipFill>
        <p:spPr>
          <a:xfrm>
            <a:off x="803021" y="1837332"/>
            <a:ext cx="3551430" cy="3435489"/>
          </a:xfrm>
          <a:prstGeom prst="flowChartDecision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0353" y="2624345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01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NOVIEMBRE 2019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0" name="Picture 2" descr="C:\Users\user\Documents\IMG_075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t="-793" r="-1" b="596"/>
          <a:stretch/>
        </p:blipFill>
        <p:spPr bwMode="auto">
          <a:xfrm>
            <a:off x="810012" y="5246150"/>
            <a:ext cx="3499976" cy="3495725"/>
          </a:xfrm>
          <a:prstGeom prst="flowChartDecisi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Noviembre\Reunión Comunidades\Reunión_CC_Cullhuay\TimePhoto_20191114_13032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886" y="6984633"/>
            <a:ext cx="3599565" cy="3404484"/>
          </a:xfrm>
          <a:prstGeom prst="flowChartDecisi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509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049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592292" y="8768065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t="362" r="4188" b="-362"/>
          <a:stretch/>
        </p:blipFill>
        <p:spPr>
          <a:xfrm>
            <a:off x="847487" y="5275816"/>
            <a:ext cx="3437388" cy="3437152"/>
          </a:xfrm>
          <a:prstGeom prst="diamond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65" r="25359" b="-65"/>
          <a:stretch/>
        </p:blipFill>
        <p:spPr>
          <a:xfrm>
            <a:off x="-913246" y="6984633"/>
            <a:ext cx="3505538" cy="3414243"/>
          </a:xfrm>
          <a:prstGeom prst="diamond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" r="21481" b="14233"/>
          <a:stretch/>
        </p:blipFill>
        <p:spPr>
          <a:xfrm>
            <a:off x="-1029432" y="3517544"/>
            <a:ext cx="3664907" cy="3476848"/>
          </a:xfrm>
          <a:prstGeom prst="flowChartDecision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93"/>
          <a:stretch/>
        </p:blipFill>
        <p:spPr>
          <a:xfrm>
            <a:off x="803021" y="1837332"/>
            <a:ext cx="3551430" cy="3435489"/>
          </a:xfrm>
          <a:prstGeom prst="flowChartDecision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0353" y="2624345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01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NOVIEMBRE 2019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0" name="Picture 2" descr="C:\Users\user\Documents\IMG_075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t="-793" r="-1" b="596"/>
          <a:stretch/>
        </p:blipFill>
        <p:spPr bwMode="auto">
          <a:xfrm>
            <a:off x="810012" y="5246150"/>
            <a:ext cx="3499976" cy="3495725"/>
          </a:xfrm>
          <a:prstGeom prst="flowChartDecisi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Noviembre\Reunión Comunidades\Reunión_CC_Cullhuay\TimePhoto_20191114_13032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886" y="6984633"/>
            <a:ext cx="3599565" cy="3404484"/>
          </a:xfrm>
          <a:prstGeom prst="flowChartDecisi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841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5127</TotalTime>
  <Words>126</Words>
  <Application>Microsoft Office PowerPoint</Application>
  <PresentationFormat>A4 (210 x 297 mm)</PresentationFormat>
  <Paragraphs>42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usuariodti</cp:lastModifiedBy>
  <cp:revision>477</cp:revision>
  <cp:lastPrinted>2019-12-03T22:08:01Z</cp:lastPrinted>
  <dcterms:created xsi:type="dcterms:W3CDTF">2010-12-07T13:50:28Z</dcterms:created>
  <dcterms:modified xsi:type="dcterms:W3CDTF">2019-12-04T13:59:39Z</dcterms:modified>
</cp:coreProperties>
</file>