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 varScale="1">
        <p:scale>
          <a:sx n="51" d="100"/>
          <a:sy n="51" d="100"/>
        </p:scale>
        <p:origin x="2436" y="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13/12/2019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836712" y="5284330"/>
            <a:ext cx="3413881" cy="3428637"/>
          </a:xfrm>
          <a:prstGeom prst="diamond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22242" r="12112"/>
          <a:stretch/>
        </p:blipFill>
        <p:spPr>
          <a:xfrm>
            <a:off x="-891480" y="3562586"/>
            <a:ext cx="3413881" cy="3461830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0" t="-913" r="3050" b="913"/>
          <a:stretch/>
        </p:blipFill>
        <p:spPr>
          <a:xfrm>
            <a:off x="-878780" y="6983631"/>
            <a:ext cx="3413881" cy="3451079"/>
          </a:xfrm>
          <a:prstGeom prst="diamond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l="30600" t="-1244" r="5194" b="1244"/>
          <a:stretch/>
        </p:blipFill>
        <p:spPr>
          <a:xfrm>
            <a:off x="824012" y="1845077"/>
            <a:ext cx="3413880" cy="3451954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02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DICIEMBRE 2019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836712" y="5284330"/>
            <a:ext cx="3413881" cy="3428637"/>
          </a:xfrm>
          <a:prstGeom prst="diamond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22242" r="12112"/>
          <a:stretch/>
        </p:blipFill>
        <p:spPr>
          <a:xfrm>
            <a:off x="-891480" y="3562586"/>
            <a:ext cx="3413881" cy="3461830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0" t="-913" r="3050" b="913"/>
          <a:stretch/>
        </p:blipFill>
        <p:spPr>
          <a:xfrm>
            <a:off x="-878780" y="6983631"/>
            <a:ext cx="3413881" cy="3451079"/>
          </a:xfrm>
          <a:prstGeom prst="diamond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l="30600" t="-1244" r="5194" b="1244"/>
          <a:stretch/>
        </p:blipFill>
        <p:spPr>
          <a:xfrm>
            <a:off x="824012" y="1845077"/>
            <a:ext cx="3413880" cy="3451954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02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DICIEMBRE 2019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288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5847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usuariodti</cp:lastModifiedBy>
  <cp:revision>482</cp:revision>
  <cp:lastPrinted>2017-01-13T16:16:01Z</cp:lastPrinted>
  <dcterms:created xsi:type="dcterms:W3CDTF">2010-12-07T13:50:28Z</dcterms:created>
  <dcterms:modified xsi:type="dcterms:W3CDTF">2019-12-13T23:00:36Z</dcterms:modified>
</cp:coreProperties>
</file>